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 id="2147483688" r:id="rId2"/>
  </p:sldMasterIdLst>
  <p:notesMasterIdLst>
    <p:notesMasterId r:id="rId34"/>
  </p:notesMasterIdLst>
  <p:sldIdLst>
    <p:sldId id="256" r:id="rId3"/>
    <p:sldId id="259" r:id="rId4"/>
    <p:sldId id="261" r:id="rId5"/>
    <p:sldId id="263" r:id="rId6"/>
    <p:sldId id="290" r:id="rId7"/>
    <p:sldId id="264" r:id="rId8"/>
    <p:sldId id="266" r:id="rId9"/>
    <p:sldId id="269" r:id="rId10"/>
    <p:sldId id="291" r:id="rId11"/>
    <p:sldId id="292" r:id="rId12"/>
    <p:sldId id="293" r:id="rId13"/>
    <p:sldId id="28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Lst>
  <p:sldSz cx="9144000" cy="5143500" type="screen16x9"/>
  <p:notesSz cx="6858000" cy="9144000"/>
  <p:embeddedFontLst>
    <p:embeddedFont>
      <p:font typeface="Calibri" panose="020F0502020204030204" pitchFamily="34" charset="0"/>
      <p:regular r:id="rId35"/>
      <p:bold r:id="rId36"/>
      <p:italic r:id="rId37"/>
      <p:boldItalic r:id="rId38"/>
    </p:embeddedFont>
    <p:embeddedFont>
      <p:font typeface="Dosis" panose="02010703020202060003" pitchFamily="2" charset="0"/>
      <p:regular r:id="rId39"/>
      <p:bold r:id="rId40"/>
    </p:embeddedFont>
    <p:embeddedFont>
      <p:font typeface="Arial Black" panose="020B0A04020102020204" pitchFamily="34" charset="0"/>
      <p:regular r:id="rId41"/>
      <p:bold r:id="rId42"/>
    </p:embeddedFont>
    <p:embeddedFont>
      <p:font typeface="Open Sans" panose="020B0604020202020204" charset="0"/>
      <p:regular r:id="rId43"/>
      <p:bold r:id="rId44"/>
      <p:italic r:id="rId45"/>
      <p:boldItalic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F67A524-0E46-4C71-9EA6-50AFEBE5FB36}">
  <a:tblStyle styleId="{6F67A524-0E46-4C71-9EA6-50AFEBE5FB3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7" y="83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5.fntdata"/><Relationship Id="rId21" Type="http://schemas.openxmlformats.org/officeDocument/2006/relationships/slide" Target="slides/slide19.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2.fntdata"/><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font" Target="fonts/font4.fntdata"/><Relationship Id="rId46" Type="http://schemas.openxmlformats.org/officeDocument/2006/relationships/font" Target="fonts/font12.fntdata"/><Relationship Id="rId20" Type="http://schemas.openxmlformats.org/officeDocument/2006/relationships/slide" Target="slides/slide18.xml"/><Relationship Id="rId41"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jpg>
</file>

<file path=ppt/media/image13.png>
</file>

<file path=ppt/media/image14.jpg>
</file>

<file path=ppt/media/image2.png>
</file>

<file path=ppt/media/image3.gif>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freegoogleslidestemplates.com"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1594458500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1594458500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&lt;a href='http://www.freepik.com/free-photo/close-up-of-happy-executive_856028.htm'&gt;Designed by Freepik&lt;/a&gt;</a:t>
            </a:r>
            <a:endParaRPr/>
          </a:p>
          <a:p>
            <a:pPr marL="0" lvl="0" indent="0" algn="l" rtl="0">
              <a:spcBef>
                <a:spcPts val="0"/>
              </a:spcBef>
              <a:spcAft>
                <a:spcPts val="0"/>
              </a:spcAft>
              <a:buNone/>
            </a:pPr>
            <a:r>
              <a:rPr lang="en"/>
              <a:t>&lt;a href='http://www.freepik.com/free-photo/smiling-young-businessman_856555.htm'&gt;Designed by Freepik&lt;/a&gt;</a:t>
            </a:r>
            <a:endParaRPr/>
          </a:p>
          <a:p>
            <a:pPr marL="0" lvl="0" indent="0" algn="l" rtl="0">
              <a:spcBef>
                <a:spcPts val="0"/>
              </a:spcBef>
              <a:spcAft>
                <a:spcPts val="0"/>
              </a:spcAft>
              <a:buNone/>
            </a:pPr>
            <a:r>
              <a:rPr lang="en"/>
              <a:t>&lt;a href='http://www.freepik.com/free-photo/team-of-friendly-businesspeople_858813.htm'&gt;Designed by Freepik&lt;/a&gt;</a:t>
            </a:r>
            <a:endParaRPr/>
          </a:p>
          <a:p>
            <a:pPr marL="0" lvl="0" indent="0" algn="l" rtl="0">
              <a:spcBef>
                <a:spcPts val="0"/>
              </a:spcBef>
              <a:spcAft>
                <a:spcPts val="0"/>
              </a:spcAft>
              <a:buNone/>
            </a:pPr>
            <a:r>
              <a:rPr lang="en"/>
              <a:t>&lt;a href='http://www.freepik.com/free-photo/close-up-of-successful-entrepreneur_867979.htm'&gt;Designed by Freepik&lt;/a&gt;</a:t>
            </a:r>
            <a:endParaRPr/>
          </a:p>
        </p:txBody>
      </p:sp>
    </p:spTree>
    <p:extLst>
      <p:ext uri="{BB962C8B-B14F-4D97-AF65-F5344CB8AC3E}">
        <p14:creationId xmlns:p14="http://schemas.microsoft.com/office/powerpoint/2010/main" val="1823164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1594458500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1594458500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&lt;a href='http://www.freepik.com/free-photo/close-up-of-happy-executive_856028.htm'&gt;Designed by Freepik&lt;/a&gt;</a:t>
            </a:r>
            <a:endParaRPr/>
          </a:p>
          <a:p>
            <a:pPr marL="0" lvl="0" indent="0" algn="l" rtl="0">
              <a:spcBef>
                <a:spcPts val="0"/>
              </a:spcBef>
              <a:spcAft>
                <a:spcPts val="0"/>
              </a:spcAft>
              <a:buNone/>
            </a:pPr>
            <a:r>
              <a:rPr lang="en"/>
              <a:t>&lt;a href='http://www.freepik.com/free-photo/smiling-young-businessman_856555.htm'&gt;Designed by Freepik&lt;/a&gt;</a:t>
            </a:r>
            <a:endParaRPr/>
          </a:p>
          <a:p>
            <a:pPr marL="0" lvl="0" indent="0" algn="l" rtl="0">
              <a:spcBef>
                <a:spcPts val="0"/>
              </a:spcBef>
              <a:spcAft>
                <a:spcPts val="0"/>
              </a:spcAft>
              <a:buNone/>
            </a:pPr>
            <a:r>
              <a:rPr lang="en"/>
              <a:t>&lt;a href='http://www.freepik.com/free-photo/team-of-friendly-businesspeople_858813.htm'&gt;Designed by Freepik&lt;/a&gt;</a:t>
            </a:r>
            <a:endParaRPr/>
          </a:p>
          <a:p>
            <a:pPr marL="0" lvl="0" indent="0" algn="l" rtl="0">
              <a:spcBef>
                <a:spcPts val="0"/>
              </a:spcBef>
              <a:spcAft>
                <a:spcPts val="0"/>
              </a:spcAft>
              <a:buNone/>
            </a:pPr>
            <a:r>
              <a:rPr lang="en"/>
              <a:t>&lt;a href='http://www.freepik.com/free-photo/close-up-of-successful-entrepreneur_867979.htm'&gt;Designed by Freepik&lt;/a&gt;</a:t>
            </a:r>
            <a:endParaRPr/>
          </a:p>
        </p:txBody>
      </p:sp>
    </p:spTree>
    <p:extLst>
      <p:ext uri="{BB962C8B-B14F-4D97-AF65-F5344CB8AC3E}">
        <p14:creationId xmlns:p14="http://schemas.microsoft.com/office/powerpoint/2010/main" val="29278292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5"/>
        <p:cNvGrpSpPr/>
        <p:nvPr/>
      </p:nvGrpSpPr>
      <p:grpSpPr>
        <a:xfrm>
          <a:off x="0" y="0"/>
          <a:ext cx="0" cy="0"/>
          <a:chOff x="0" y="0"/>
          <a:chExt cx="0" cy="0"/>
        </a:xfrm>
      </p:grpSpPr>
      <p:sp>
        <p:nvSpPr>
          <p:cNvPr id="1216" name="Google Shape;1216;g16dc4b7341_0_8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17" name="Google Shape;1217;g16dc4b7341_0_85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chemeClr val="dk1"/>
                </a:solidFill>
                <a:latin typeface="Calibri"/>
                <a:ea typeface="Calibri"/>
                <a:cs typeface="Calibri"/>
                <a:sym typeface="Calibri"/>
              </a:rPr>
              <a:t>You can safely remove this slide. This slide design was provided by Free Google Slides Templates – You can download more templates, shapes and elements for PowerPoint from </a:t>
            </a:r>
            <a:r>
              <a:rPr lang="en" sz="1200" b="0" i="0" u="sng" strike="noStrike" cap="none">
                <a:solidFill>
                  <a:schemeClr val="hlink"/>
                </a:solidFill>
                <a:latin typeface="Calibri"/>
                <a:ea typeface="Calibri"/>
                <a:cs typeface="Calibri"/>
                <a:sym typeface="Calibri"/>
                <a:hlinkClick r:id="rId3"/>
              </a:rPr>
              <a:t>http://freegoogleslidestemplates.com</a:t>
            </a:r>
            <a:endParaRPr sz="1200" b="0" i="0" u="none" strike="noStrike" cap="none">
              <a:solidFill>
                <a:schemeClr val="dk1"/>
              </a:solidFill>
              <a:latin typeface="Calibri"/>
              <a:ea typeface="Calibri"/>
              <a:cs typeface="Calibri"/>
              <a:sym typeface="Calibri"/>
            </a:endParaRPr>
          </a:p>
        </p:txBody>
      </p:sp>
      <p:sp>
        <p:nvSpPr>
          <p:cNvPr id="1218" name="Google Shape;1218;g16dc4b7341_0_85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 sz="1200" b="0" i="0" u="none" strike="noStrike" cap="none">
                <a:solidFill>
                  <a:srgbClr val="000000"/>
                </a:solidFill>
                <a:latin typeface="Calibri"/>
                <a:ea typeface="Calibri"/>
                <a:cs typeface="Calibri"/>
                <a:sym typeface="Calibri"/>
              </a:rPr>
              <a:t>12</a:t>
            </a:fld>
            <a:endParaRPr sz="12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1"/>
        <p:cNvGrpSpPr/>
        <p:nvPr/>
      </p:nvGrpSpPr>
      <p:grpSpPr>
        <a:xfrm>
          <a:off x="0" y="0"/>
          <a:ext cx="0" cy="0"/>
          <a:chOff x="0" y="0"/>
          <a:chExt cx="0" cy="0"/>
        </a:xfrm>
      </p:grpSpPr>
      <p:sp>
        <p:nvSpPr>
          <p:cNvPr id="572" name="Google Shape;572;g1594458500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3" name="Google Shape;573;g1594458500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6"/>
        <p:cNvGrpSpPr/>
        <p:nvPr/>
      </p:nvGrpSpPr>
      <p:grpSpPr>
        <a:xfrm>
          <a:off x="0" y="0"/>
          <a:ext cx="0" cy="0"/>
          <a:chOff x="0" y="0"/>
          <a:chExt cx="0" cy="0"/>
        </a:xfrm>
      </p:grpSpPr>
      <p:sp>
        <p:nvSpPr>
          <p:cNvPr id="607" name="Google Shape;607;g1594458500_0_1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1594458500_0_1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594458500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594458500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1594458500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1594458500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16dc4b7341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16dc4b7341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1594458500_0_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1594458500_0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1594458500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1594458500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592698dac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592698dac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g1594458500_0_4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 name="Google Shape;847;g1594458500_0_4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16dc4b734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16dc4b734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16dc4b734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16dc4b734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16dc4b7341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16dc4b7341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1"/>
        <p:cNvGrpSpPr/>
        <p:nvPr/>
      </p:nvGrpSpPr>
      <p:grpSpPr>
        <a:xfrm>
          <a:off x="0" y="0"/>
          <a:ext cx="0" cy="0"/>
          <a:chOff x="0" y="0"/>
          <a:chExt cx="0" cy="0"/>
        </a:xfrm>
      </p:grpSpPr>
      <p:sp>
        <p:nvSpPr>
          <p:cNvPr id="942" name="Google Shape;942;g16dc4b7341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3" name="Google Shape;943;g16dc4b7341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2"/>
        <p:cNvGrpSpPr/>
        <p:nvPr/>
      </p:nvGrpSpPr>
      <p:grpSpPr>
        <a:xfrm>
          <a:off x="0" y="0"/>
          <a:ext cx="0" cy="0"/>
          <a:chOff x="0" y="0"/>
          <a:chExt cx="0" cy="0"/>
        </a:xfrm>
      </p:grpSpPr>
      <p:sp>
        <p:nvSpPr>
          <p:cNvPr id="973" name="Google Shape;973;g16dc4b7341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4" name="Google Shape;974;g16dc4b7341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8"/>
        <p:cNvGrpSpPr/>
        <p:nvPr/>
      </p:nvGrpSpPr>
      <p:grpSpPr>
        <a:xfrm>
          <a:off x="0" y="0"/>
          <a:ext cx="0" cy="0"/>
          <a:chOff x="0" y="0"/>
          <a:chExt cx="0" cy="0"/>
        </a:xfrm>
      </p:grpSpPr>
      <p:sp>
        <p:nvSpPr>
          <p:cNvPr id="1009" name="Google Shape;1009;g16dc4b7341_0_7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 name="Google Shape;1010;g16dc4b7341_0_7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16dc4b7341_0_7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16dc4b7341_0_7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1"/>
        <p:cNvGrpSpPr/>
        <p:nvPr/>
      </p:nvGrpSpPr>
      <p:grpSpPr>
        <a:xfrm>
          <a:off x="0" y="0"/>
          <a:ext cx="0" cy="0"/>
          <a:chOff x="0" y="0"/>
          <a:chExt cx="0" cy="0"/>
        </a:xfrm>
      </p:grpSpPr>
      <p:sp>
        <p:nvSpPr>
          <p:cNvPr id="1032" name="Google Shape;1032;g16dc4b7341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3" name="Google Shape;1033;g16dc4b7341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https://pixabay.com/en/new-york-city-tribute-in-lights-sky-78181/</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8"/>
        <p:cNvGrpSpPr/>
        <p:nvPr/>
      </p:nvGrpSpPr>
      <p:grpSpPr>
        <a:xfrm>
          <a:off x="0" y="0"/>
          <a:ext cx="0" cy="0"/>
          <a:chOff x="0" y="0"/>
          <a:chExt cx="0" cy="0"/>
        </a:xfrm>
      </p:grpSpPr>
      <p:sp>
        <p:nvSpPr>
          <p:cNvPr id="1049" name="Google Shape;1049;g16dc4b7341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0" name="Google Shape;1050;g16dc4b7341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1594458500_0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1594458500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
        <p:cNvGrpSpPr/>
        <p:nvPr/>
      </p:nvGrpSpPr>
      <p:grpSpPr>
        <a:xfrm>
          <a:off x="0" y="0"/>
          <a:ext cx="0" cy="0"/>
          <a:chOff x="0" y="0"/>
          <a:chExt cx="0" cy="0"/>
        </a:xfrm>
      </p:grpSpPr>
      <p:sp>
        <p:nvSpPr>
          <p:cNvPr id="1074" name="Google Shape;1074;g16dc4b7341_0_13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5" name="Google Shape;1075;g16dc4b7341_0_13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
        <p:cNvGrpSpPr/>
        <p:nvPr/>
      </p:nvGrpSpPr>
      <p:grpSpPr>
        <a:xfrm>
          <a:off x="0" y="0"/>
          <a:ext cx="0" cy="0"/>
          <a:chOff x="0" y="0"/>
          <a:chExt cx="0" cy="0"/>
        </a:xfrm>
      </p:grpSpPr>
      <p:sp>
        <p:nvSpPr>
          <p:cNvPr id="1112" name="Google Shape;1112;g16dc4b7341_0_1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3" name="Google Shape;1113;g16dc4b7341_0_1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1592698dac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1592698dac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15606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1592698dac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1592698dac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&lt;a href="http://www.freepik.com/free-photo/top-view-of-co-workers-planning-a-strategy_864127.htm"&gt;Designed by Freepik&lt;/a&gt;</a:t>
            </a:r>
            <a:endParaRPr/>
          </a:p>
          <a:p>
            <a:pPr marL="0" lvl="0" indent="0" algn="l" rtl="0">
              <a:spcBef>
                <a:spcPts val="0"/>
              </a:spcBef>
              <a:spcAft>
                <a:spcPts val="0"/>
              </a:spcAft>
              <a:buNone/>
            </a:pPr>
            <a:r>
              <a:rPr lang="en"/>
              <a:t>http://www.freepik.com/free-photo/happy-co-workers-close-to-the-window_866124.htm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1592698dac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1592698dac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1594458500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1594458500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&lt;a href='http://www.freepik.com/free-photo/close-up-of-happy-executive_856028.htm'&gt;Designed by Freepik&lt;/a&gt;</a:t>
            </a:r>
            <a:endParaRPr/>
          </a:p>
          <a:p>
            <a:pPr marL="0" lvl="0" indent="0" algn="l" rtl="0">
              <a:spcBef>
                <a:spcPts val="0"/>
              </a:spcBef>
              <a:spcAft>
                <a:spcPts val="0"/>
              </a:spcAft>
              <a:buNone/>
            </a:pPr>
            <a:r>
              <a:rPr lang="en"/>
              <a:t>&lt;a href='http://www.freepik.com/free-photo/smiling-young-businessman_856555.htm'&gt;Designed by Freepik&lt;/a&gt;</a:t>
            </a:r>
            <a:endParaRPr/>
          </a:p>
          <a:p>
            <a:pPr marL="0" lvl="0" indent="0" algn="l" rtl="0">
              <a:spcBef>
                <a:spcPts val="0"/>
              </a:spcBef>
              <a:spcAft>
                <a:spcPts val="0"/>
              </a:spcAft>
              <a:buNone/>
            </a:pPr>
            <a:r>
              <a:rPr lang="en"/>
              <a:t>&lt;a href='http://www.freepik.com/free-photo/team-of-friendly-businesspeople_858813.htm'&gt;Designed by Freepik&lt;/a&gt;</a:t>
            </a:r>
            <a:endParaRPr/>
          </a:p>
          <a:p>
            <a:pPr marL="0" lvl="0" indent="0" algn="l" rtl="0">
              <a:spcBef>
                <a:spcPts val="0"/>
              </a:spcBef>
              <a:spcAft>
                <a:spcPts val="0"/>
              </a:spcAft>
              <a:buNone/>
            </a:pPr>
            <a:r>
              <a:rPr lang="en"/>
              <a:t>&lt;a href='http://www.freepik.com/free-photo/close-up-of-successful-entrepreneur_867979.htm'&gt;Designed by Freepik&lt;/a&gt;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1594458500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1594458500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&lt;a href='http://www.freepik.com/free-photo/close-up-of-happy-executive_856028.htm'&gt;Designed by Freepik&lt;/a&gt;</a:t>
            </a:r>
            <a:endParaRPr/>
          </a:p>
          <a:p>
            <a:pPr marL="0" lvl="0" indent="0" algn="l" rtl="0">
              <a:spcBef>
                <a:spcPts val="0"/>
              </a:spcBef>
              <a:spcAft>
                <a:spcPts val="0"/>
              </a:spcAft>
              <a:buNone/>
            </a:pPr>
            <a:r>
              <a:rPr lang="en"/>
              <a:t>&lt;a href='http://www.freepik.com/free-photo/smiling-young-businessman_856555.htm'&gt;Designed by Freepik&lt;/a&gt;</a:t>
            </a:r>
            <a:endParaRPr/>
          </a:p>
          <a:p>
            <a:pPr marL="0" lvl="0" indent="0" algn="l" rtl="0">
              <a:spcBef>
                <a:spcPts val="0"/>
              </a:spcBef>
              <a:spcAft>
                <a:spcPts val="0"/>
              </a:spcAft>
              <a:buNone/>
            </a:pPr>
            <a:r>
              <a:rPr lang="en"/>
              <a:t>&lt;a href='http://www.freepik.com/free-photo/team-of-friendly-businesspeople_858813.htm'&gt;Designed by Freepik&lt;/a&gt;</a:t>
            </a:r>
            <a:endParaRPr/>
          </a:p>
          <a:p>
            <a:pPr marL="0" lvl="0" indent="0" algn="l" rtl="0">
              <a:spcBef>
                <a:spcPts val="0"/>
              </a:spcBef>
              <a:spcAft>
                <a:spcPts val="0"/>
              </a:spcAft>
              <a:buNone/>
            </a:pPr>
            <a:r>
              <a:rPr lang="en"/>
              <a:t>&lt;a href='http://www.freepik.com/free-photo/close-up-of-successful-entrepreneur_867979.htm'&gt;Designed by Freepik&lt;/a&gt;</a:t>
            </a:r>
            <a:endParaRPr/>
          </a:p>
        </p:txBody>
      </p:sp>
    </p:spTree>
    <p:extLst>
      <p:ext uri="{BB962C8B-B14F-4D97-AF65-F5344CB8AC3E}">
        <p14:creationId xmlns:p14="http://schemas.microsoft.com/office/powerpoint/2010/main" val="1781953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no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7"/>
        <p:cNvGrpSpPr/>
        <p:nvPr/>
      </p:nvGrpSpPr>
      <p:grpSpPr>
        <a:xfrm>
          <a:off x="0" y="0"/>
          <a:ext cx="0" cy="0"/>
          <a:chOff x="0" y="0"/>
          <a:chExt cx="0" cy="0"/>
        </a:xfrm>
      </p:grpSpPr>
      <p:sp>
        <p:nvSpPr>
          <p:cNvPr id="108" name="Google Shape;108;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9" name="Google Shape;109;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0"/>
        <p:cNvGrpSpPr/>
        <p:nvPr/>
      </p:nvGrpSpPr>
      <p:grpSpPr>
        <a:xfrm>
          <a:off x="0" y="0"/>
          <a:ext cx="0" cy="0"/>
          <a:chOff x="0" y="0"/>
          <a:chExt cx="0" cy="0"/>
        </a:xfrm>
      </p:grpSpPr>
      <p:sp>
        <p:nvSpPr>
          <p:cNvPr id="111" name="Google Shape;111;p1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2" name="Google Shape;112;p1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13" name="Google Shape;113;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4"/>
        <p:cNvGrpSpPr/>
        <p:nvPr/>
      </p:nvGrpSpPr>
      <p:grpSpPr>
        <a:xfrm>
          <a:off x="0" y="0"/>
          <a:ext cx="0" cy="0"/>
          <a:chOff x="0" y="0"/>
          <a:chExt cx="0" cy="0"/>
        </a:xfrm>
      </p:grpSpPr>
      <p:sp>
        <p:nvSpPr>
          <p:cNvPr id="115" name="Google Shape;115;p15"/>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6" name="Google Shape;116;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7"/>
        <p:cNvGrpSpPr/>
        <p:nvPr/>
      </p:nvGrpSpPr>
      <p:grpSpPr>
        <a:xfrm>
          <a:off x="0" y="0"/>
          <a:ext cx="0" cy="0"/>
          <a:chOff x="0" y="0"/>
          <a:chExt cx="0" cy="0"/>
        </a:xfrm>
      </p:grpSpPr>
      <p:sp>
        <p:nvSpPr>
          <p:cNvPr id="118" name="Google Shape;118;p1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20" name="Google Shape;120;p1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21" name="Google Shape;121;p16"/>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22" name="Google Shape;122;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3"/>
        <p:cNvGrpSpPr/>
        <p:nvPr/>
      </p:nvGrpSpPr>
      <p:grpSpPr>
        <a:xfrm>
          <a:off x="0" y="0"/>
          <a:ext cx="0" cy="0"/>
          <a:chOff x="0" y="0"/>
          <a:chExt cx="0" cy="0"/>
        </a:xfrm>
      </p:grpSpPr>
      <p:sp>
        <p:nvSpPr>
          <p:cNvPr id="124" name="Google Shape;124;p1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125" name="Google Shape;125;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26"/>
        <p:cNvGrpSpPr/>
        <p:nvPr/>
      </p:nvGrpSpPr>
      <p:grpSpPr>
        <a:xfrm>
          <a:off x="0" y="0"/>
          <a:ext cx="0" cy="0"/>
          <a:chOff x="0" y="0"/>
          <a:chExt cx="0" cy="0"/>
        </a:xfrm>
      </p:grpSpPr>
      <p:sp>
        <p:nvSpPr>
          <p:cNvPr id="127" name="Google Shape;127;p18"/>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8" name="Google Shape;128;p1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129" name="Google Shape;129;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0"/>
        <p:cNvGrpSpPr/>
        <p:nvPr/>
      </p:nvGrpSpPr>
      <p:grpSpPr>
        <a:xfrm>
          <a:off x="0" y="0"/>
          <a:ext cx="0" cy="0"/>
          <a:chOff x="0" y="0"/>
          <a:chExt cx="0" cy="0"/>
        </a:xfrm>
      </p:grpSpPr>
      <p:sp>
        <p:nvSpPr>
          <p:cNvPr id="131" name="Google Shape;131;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1">
  <p:cSld name="BLANK_3">
    <p:spTree>
      <p:nvGrpSpPr>
        <p:cNvPr id="1" name="Shape 132"/>
        <p:cNvGrpSpPr/>
        <p:nvPr/>
      </p:nvGrpSpPr>
      <p:grpSpPr>
        <a:xfrm>
          <a:off x="0" y="0"/>
          <a:ext cx="0" cy="0"/>
          <a:chOff x="0" y="0"/>
          <a:chExt cx="0" cy="0"/>
        </a:xfrm>
      </p:grpSpPr>
      <p:sp>
        <p:nvSpPr>
          <p:cNvPr id="133" name="Google Shape;133;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34" name="Google Shape;134;p20"/>
          <p:cNvSpPr/>
          <p:nvPr/>
        </p:nvSpPr>
        <p:spPr>
          <a:xfrm rot="8689208">
            <a:off x="3770214" y="396706"/>
            <a:ext cx="3328328"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0"/>
          <p:cNvSpPr/>
          <p:nvPr/>
        </p:nvSpPr>
        <p:spPr>
          <a:xfrm rot="8689207">
            <a:off x="2896399" y="820595"/>
            <a:ext cx="6221346"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0"/>
          <p:cNvSpPr/>
          <p:nvPr/>
        </p:nvSpPr>
        <p:spPr>
          <a:xfrm rot="8689207">
            <a:off x="4439449" y="582395"/>
            <a:ext cx="6221346"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0"/>
          <p:cNvSpPr/>
          <p:nvPr/>
        </p:nvSpPr>
        <p:spPr>
          <a:xfrm rot="8689207">
            <a:off x="4039399" y="1740020"/>
            <a:ext cx="6221346"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0"/>
          <p:cNvSpPr/>
          <p:nvPr/>
        </p:nvSpPr>
        <p:spPr>
          <a:xfrm rot="8689207">
            <a:off x="5296699" y="1725395"/>
            <a:ext cx="6221346"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0"/>
          <p:cNvSpPr/>
          <p:nvPr/>
        </p:nvSpPr>
        <p:spPr>
          <a:xfrm rot="8689208">
            <a:off x="7370664" y="2168356"/>
            <a:ext cx="3328328" cy="571147"/>
          </a:xfrm>
          <a:prstGeom prst="parallelogram">
            <a:avLst>
              <a:gd name="adj" fmla="val 7021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0"/>
          <p:cNvSpPr/>
          <p:nvPr/>
        </p:nvSpPr>
        <p:spPr>
          <a:xfrm rot="8778896" flipH="1">
            <a:off x="3036819" y="524026"/>
            <a:ext cx="4759411" cy="68145"/>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0"/>
          <p:cNvSpPr/>
          <p:nvPr/>
        </p:nvSpPr>
        <p:spPr>
          <a:xfrm rot="8778896" flipH="1">
            <a:off x="2580369" y="-790424"/>
            <a:ext cx="4759411" cy="68145"/>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p:nvPr/>
        </p:nvSpPr>
        <p:spPr>
          <a:xfrm rot="8778896" flipH="1">
            <a:off x="5075169" y="1749501"/>
            <a:ext cx="4759411" cy="68145"/>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0"/>
          <p:cNvSpPr/>
          <p:nvPr/>
        </p:nvSpPr>
        <p:spPr>
          <a:xfrm rot="8778896" flipH="1">
            <a:off x="5608569" y="2981476"/>
            <a:ext cx="4759411" cy="68145"/>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0"/>
          <p:cNvSpPr txBox="1">
            <a:spLocks noGrp="1"/>
          </p:cNvSpPr>
          <p:nvPr>
            <p:ph type="title"/>
          </p:nvPr>
        </p:nvSpPr>
        <p:spPr>
          <a:xfrm>
            <a:off x="254133" y="3471700"/>
            <a:ext cx="8460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grpSp>
        <p:nvGrpSpPr>
          <p:cNvPr id="145" name="Google Shape;145;p20"/>
          <p:cNvGrpSpPr/>
          <p:nvPr/>
        </p:nvGrpSpPr>
        <p:grpSpPr>
          <a:xfrm rot="-5400000">
            <a:off x="-164001" y="3723552"/>
            <a:ext cx="649715" cy="69000"/>
            <a:chOff x="684763" y="3506750"/>
            <a:chExt cx="3536825" cy="69000"/>
          </a:xfrm>
        </p:grpSpPr>
        <p:sp>
          <p:nvSpPr>
            <p:cNvPr id="146" name="Google Shape;146;p20"/>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7" name="Google Shape;147;p20"/>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8" name="Google Shape;148;p20"/>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9" name="Google Shape;149;p20"/>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50" name="Google Shape;150;p20"/>
          <p:cNvSpPr txBox="1">
            <a:spLocks noGrp="1"/>
          </p:cNvSpPr>
          <p:nvPr>
            <p:ph type="subTitle" idx="1"/>
          </p:nvPr>
        </p:nvSpPr>
        <p:spPr>
          <a:xfrm>
            <a:off x="254133" y="3968200"/>
            <a:ext cx="84600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Icon Descriptions">
  <p:cSld name="BLANK_2">
    <p:spTree>
      <p:nvGrpSpPr>
        <p:cNvPr id="1" name="Shape 151"/>
        <p:cNvGrpSpPr/>
        <p:nvPr/>
      </p:nvGrpSpPr>
      <p:grpSpPr>
        <a:xfrm>
          <a:off x="0" y="0"/>
          <a:ext cx="0" cy="0"/>
          <a:chOff x="0" y="0"/>
          <a:chExt cx="0" cy="0"/>
        </a:xfrm>
      </p:grpSpPr>
      <p:sp>
        <p:nvSpPr>
          <p:cNvPr id="152" name="Google Shape;152;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3" name="Google Shape;153;p21"/>
          <p:cNvSpPr txBox="1">
            <a:spLocks noGrp="1"/>
          </p:cNvSpPr>
          <p:nvPr>
            <p:ph type="title"/>
          </p:nvPr>
        </p:nvSpPr>
        <p:spPr>
          <a:xfrm>
            <a:off x="391150" y="264025"/>
            <a:ext cx="4058100" cy="1075500"/>
          </a:xfrm>
          <a:prstGeom prst="rect">
            <a:avLst/>
          </a:prstGeom>
        </p:spPr>
        <p:txBody>
          <a:bodyPr spcFirstLastPara="1" wrap="square" lIns="91425" tIns="91425" rIns="91425" bIns="91425" anchor="t" anchorCtr="0">
            <a:noAutofit/>
          </a:bodyPr>
          <a:lstStyle>
            <a:lvl1pPr lvl="0">
              <a:spcBef>
                <a:spcPts val="0"/>
              </a:spcBef>
              <a:spcAft>
                <a:spcPts val="0"/>
              </a:spcAft>
              <a:buNone/>
              <a:defRPr>
                <a:latin typeface="Muli"/>
                <a:ea typeface="Muli"/>
                <a:cs typeface="Muli"/>
                <a:sym typeface="Muli"/>
              </a:defRPr>
            </a:lvl1pPr>
            <a:lvl2pPr lvl="1">
              <a:spcBef>
                <a:spcPts val="0"/>
              </a:spcBef>
              <a:spcAft>
                <a:spcPts val="0"/>
              </a:spcAft>
              <a:buNone/>
              <a:defRPr>
                <a:latin typeface="Muli"/>
                <a:ea typeface="Muli"/>
                <a:cs typeface="Muli"/>
                <a:sym typeface="Muli"/>
              </a:defRPr>
            </a:lvl2pPr>
            <a:lvl3pPr lvl="2">
              <a:spcBef>
                <a:spcPts val="0"/>
              </a:spcBef>
              <a:spcAft>
                <a:spcPts val="0"/>
              </a:spcAft>
              <a:buNone/>
              <a:defRPr>
                <a:latin typeface="Muli"/>
                <a:ea typeface="Muli"/>
                <a:cs typeface="Muli"/>
                <a:sym typeface="Muli"/>
              </a:defRPr>
            </a:lvl3pPr>
            <a:lvl4pPr lvl="3">
              <a:spcBef>
                <a:spcPts val="0"/>
              </a:spcBef>
              <a:spcAft>
                <a:spcPts val="0"/>
              </a:spcAft>
              <a:buNone/>
              <a:defRPr>
                <a:latin typeface="Muli"/>
                <a:ea typeface="Muli"/>
                <a:cs typeface="Muli"/>
                <a:sym typeface="Muli"/>
              </a:defRPr>
            </a:lvl4pPr>
            <a:lvl5pPr lvl="4">
              <a:spcBef>
                <a:spcPts val="0"/>
              </a:spcBef>
              <a:spcAft>
                <a:spcPts val="0"/>
              </a:spcAft>
              <a:buNone/>
              <a:defRPr>
                <a:latin typeface="Muli"/>
                <a:ea typeface="Muli"/>
                <a:cs typeface="Muli"/>
                <a:sym typeface="Muli"/>
              </a:defRPr>
            </a:lvl5pPr>
            <a:lvl6pPr lvl="5">
              <a:spcBef>
                <a:spcPts val="0"/>
              </a:spcBef>
              <a:spcAft>
                <a:spcPts val="0"/>
              </a:spcAft>
              <a:buNone/>
              <a:defRPr>
                <a:latin typeface="Muli"/>
                <a:ea typeface="Muli"/>
                <a:cs typeface="Muli"/>
                <a:sym typeface="Muli"/>
              </a:defRPr>
            </a:lvl6pPr>
            <a:lvl7pPr lvl="6">
              <a:spcBef>
                <a:spcPts val="0"/>
              </a:spcBef>
              <a:spcAft>
                <a:spcPts val="0"/>
              </a:spcAft>
              <a:buNone/>
              <a:defRPr>
                <a:latin typeface="Muli"/>
                <a:ea typeface="Muli"/>
                <a:cs typeface="Muli"/>
                <a:sym typeface="Muli"/>
              </a:defRPr>
            </a:lvl7pPr>
            <a:lvl8pPr lvl="7">
              <a:spcBef>
                <a:spcPts val="0"/>
              </a:spcBef>
              <a:spcAft>
                <a:spcPts val="0"/>
              </a:spcAft>
              <a:buNone/>
              <a:defRPr>
                <a:latin typeface="Muli"/>
                <a:ea typeface="Muli"/>
                <a:cs typeface="Muli"/>
                <a:sym typeface="Muli"/>
              </a:defRPr>
            </a:lvl8pPr>
            <a:lvl9pPr lvl="8">
              <a:spcBef>
                <a:spcPts val="0"/>
              </a:spcBef>
              <a:spcAft>
                <a:spcPts val="0"/>
              </a:spcAft>
              <a:buNone/>
              <a:defRPr>
                <a:latin typeface="Muli"/>
                <a:ea typeface="Muli"/>
                <a:cs typeface="Muli"/>
                <a:sym typeface="Muli"/>
              </a:defRPr>
            </a:lvl9pPr>
          </a:lstStyle>
          <a:p>
            <a:endParaRPr/>
          </a:p>
        </p:txBody>
      </p:sp>
      <p:sp>
        <p:nvSpPr>
          <p:cNvPr id="154" name="Google Shape;154;p21"/>
          <p:cNvSpPr txBox="1">
            <a:spLocks noGrp="1"/>
          </p:cNvSpPr>
          <p:nvPr>
            <p:ph type="body" idx="1"/>
          </p:nvPr>
        </p:nvSpPr>
        <p:spPr>
          <a:xfrm>
            <a:off x="547600" y="1388425"/>
            <a:ext cx="3598500" cy="3668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Sides">
  <p:cSld name="BLANK_1">
    <p:spTree>
      <p:nvGrpSpPr>
        <p:cNvPr id="1" name="Shape 155"/>
        <p:cNvGrpSpPr/>
        <p:nvPr/>
      </p:nvGrpSpPr>
      <p:grpSpPr>
        <a:xfrm>
          <a:off x="0" y="0"/>
          <a:ext cx="0" cy="0"/>
          <a:chOff x="0" y="0"/>
          <a:chExt cx="0" cy="0"/>
        </a:xfrm>
      </p:grpSpPr>
      <p:sp>
        <p:nvSpPr>
          <p:cNvPr id="156" name="Google Shape;156;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57" name="Google Shape;157;p22"/>
          <p:cNvSpPr/>
          <p:nvPr/>
        </p:nvSpPr>
        <p:spPr>
          <a:xfrm>
            <a:off x="0" y="0"/>
            <a:ext cx="3778500" cy="5143500"/>
          </a:xfrm>
          <a:prstGeom prst="rect">
            <a:avLst/>
          </a:prstGeom>
          <a:solidFill>
            <a:srgbClr val="79B29D">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8" name="Google Shape;158;p22"/>
          <p:cNvSpPr txBox="1">
            <a:spLocks noGrp="1"/>
          </p:cNvSpPr>
          <p:nvPr>
            <p:ph type="title"/>
          </p:nvPr>
        </p:nvSpPr>
        <p:spPr>
          <a:xfrm>
            <a:off x="370625" y="687000"/>
            <a:ext cx="3588600" cy="1762800"/>
          </a:xfrm>
          <a:prstGeom prst="rect">
            <a:avLst/>
          </a:prstGeom>
        </p:spPr>
        <p:txBody>
          <a:bodyPr spcFirstLastPara="1" wrap="square" lIns="91425" tIns="91425" rIns="91425" bIns="91425" anchor="t" anchorCtr="0">
            <a:noAutofit/>
          </a:bodyPr>
          <a:lstStyle>
            <a:lvl1pPr lvl="0">
              <a:spcBef>
                <a:spcPts val="0"/>
              </a:spcBef>
              <a:spcAft>
                <a:spcPts val="0"/>
              </a:spcAft>
              <a:buNone/>
              <a:defRPr sz="3600">
                <a:solidFill>
                  <a:srgbClr val="FFFFFF"/>
                </a:solidFill>
                <a:latin typeface="Muli"/>
                <a:ea typeface="Muli"/>
                <a:cs typeface="Muli"/>
                <a:sym typeface="Muli"/>
              </a:defRPr>
            </a:lvl1pPr>
            <a:lvl2pPr lvl="1">
              <a:spcBef>
                <a:spcPts val="0"/>
              </a:spcBef>
              <a:spcAft>
                <a:spcPts val="0"/>
              </a:spcAft>
              <a:buNone/>
              <a:defRPr sz="3600">
                <a:solidFill>
                  <a:srgbClr val="FFFFFF"/>
                </a:solidFill>
              </a:defRPr>
            </a:lvl2pPr>
            <a:lvl3pPr lvl="2">
              <a:spcBef>
                <a:spcPts val="0"/>
              </a:spcBef>
              <a:spcAft>
                <a:spcPts val="0"/>
              </a:spcAft>
              <a:buNone/>
              <a:defRPr sz="3600">
                <a:solidFill>
                  <a:srgbClr val="FFFFFF"/>
                </a:solidFill>
              </a:defRPr>
            </a:lvl3pPr>
            <a:lvl4pPr lvl="3">
              <a:spcBef>
                <a:spcPts val="0"/>
              </a:spcBef>
              <a:spcAft>
                <a:spcPts val="0"/>
              </a:spcAft>
              <a:buNone/>
              <a:defRPr sz="3600">
                <a:solidFill>
                  <a:srgbClr val="FFFFFF"/>
                </a:solidFill>
              </a:defRPr>
            </a:lvl4pPr>
            <a:lvl5pPr lvl="4">
              <a:spcBef>
                <a:spcPts val="0"/>
              </a:spcBef>
              <a:spcAft>
                <a:spcPts val="0"/>
              </a:spcAft>
              <a:buNone/>
              <a:defRPr sz="3600">
                <a:solidFill>
                  <a:srgbClr val="FFFFFF"/>
                </a:solidFill>
              </a:defRPr>
            </a:lvl5pPr>
            <a:lvl6pPr lvl="5">
              <a:spcBef>
                <a:spcPts val="0"/>
              </a:spcBef>
              <a:spcAft>
                <a:spcPts val="0"/>
              </a:spcAft>
              <a:buNone/>
              <a:defRPr sz="3600">
                <a:solidFill>
                  <a:srgbClr val="FFFFFF"/>
                </a:solidFill>
              </a:defRPr>
            </a:lvl6pPr>
            <a:lvl7pPr lvl="6">
              <a:spcBef>
                <a:spcPts val="0"/>
              </a:spcBef>
              <a:spcAft>
                <a:spcPts val="0"/>
              </a:spcAft>
              <a:buNone/>
              <a:defRPr sz="3600">
                <a:solidFill>
                  <a:srgbClr val="FFFFFF"/>
                </a:solidFill>
              </a:defRPr>
            </a:lvl7pPr>
            <a:lvl8pPr lvl="7">
              <a:spcBef>
                <a:spcPts val="0"/>
              </a:spcBef>
              <a:spcAft>
                <a:spcPts val="0"/>
              </a:spcAft>
              <a:buNone/>
              <a:defRPr sz="3600">
                <a:solidFill>
                  <a:srgbClr val="FFFFFF"/>
                </a:solidFill>
              </a:defRPr>
            </a:lvl8pPr>
            <a:lvl9pPr lvl="8">
              <a:spcBef>
                <a:spcPts val="0"/>
              </a:spcBef>
              <a:spcAft>
                <a:spcPts val="0"/>
              </a:spcAft>
              <a:buNone/>
              <a:defRPr sz="36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noFill/>
        <a:effectLst/>
      </p:bgPr>
    </p:bg>
    <p:spTree>
      <p:nvGrpSpPr>
        <p:cNvPr id="1" name="Shape 13"/>
        <p:cNvGrpSpPr/>
        <p:nvPr/>
      </p:nvGrpSpPr>
      <p:grpSpPr>
        <a:xfrm>
          <a:off x="0" y="0"/>
          <a:ext cx="0" cy="0"/>
          <a:chOff x="0" y="0"/>
          <a:chExt cx="0" cy="0"/>
        </a:xfrm>
      </p:grpSpPr>
      <p:sp>
        <p:nvSpPr>
          <p:cNvPr id="14" name="Google Shape;14;p3"/>
          <p:cNvSpPr/>
          <p:nvPr/>
        </p:nvSpPr>
        <p:spPr>
          <a:xfrm rot="10800000">
            <a:off x="1404025" y="2548900"/>
            <a:ext cx="3121800" cy="2502300"/>
          </a:xfrm>
          <a:prstGeom prst="parallelogram">
            <a:avLst>
              <a:gd name="adj" fmla="val 55860"/>
            </a:avLst>
          </a:prstGeom>
          <a:solidFill>
            <a:srgbClr val="79B29D">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rot="10800000" flipH="1">
            <a:off x="1404025" y="46600"/>
            <a:ext cx="3121800" cy="2502300"/>
          </a:xfrm>
          <a:prstGeom prst="parallelogram">
            <a:avLst>
              <a:gd name="adj" fmla="val 55860"/>
            </a:avLst>
          </a:prstGeom>
          <a:solidFill>
            <a:srgbClr val="79B29D">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7" name="Google Shape;17;p3"/>
          <p:cNvSpPr/>
          <p:nvPr/>
        </p:nvSpPr>
        <p:spPr>
          <a:xfrm>
            <a:off x="-5850" y="232975"/>
            <a:ext cx="9155700" cy="3296400"/>
          </a:xfrm>
          <a:prstGeom prst="rect">
            <a:avLst/>
          </a:prstGeom>
          <a:solidFill>
            <a:srgbClr val="4C5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850" y="3529375"/>
            <a:ext cx="9155700" cy="1352100"/>
          </a:xfrm>
          <a:prstGeom prst="rect">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0" y="46600"/>
            <a:ext cx="3121800" cy="2502300"/>
          </a:xfrm>
          <a:prstGeom prst="parallelogram">
            <a:avLst>
              <a:gd name="adj" fmla="val 55860"/>
            </a:avLst>
          </a:prstGeom>
          <a:solidFill>
            <a:srgbClr val="87C5AE">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flipH="1">
            <a:off x="0" y="2548900"/>
            <a:ext cx="3121800" cy="2502300"/>
          </a:xfrm>
          <a:prstGeom prst="parallelogram">
            <a:avLst>
              <a:gd name="adj" fmla="val 55860"/>
            </a:avLst>
          </a:prstGeom>
          <a:solidFill>
            <a:srgbClr val="87C5AE">
              <a:alpha val="8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2" name="Google Shape;22;p3"/>
          <p:cNvSpPr txBox="1">
            <a:spLocks noGrp="1"/>
          </p:cNvSpPr>
          <p:nvPr>
            <p:ph type="title"/>
          </p:nvPr>
        </p:nvSpPr>
        <p:spPr>
          <a:xfrm>
            <a:off x="2532625" y="1515700"/>
            <a:ext cx="6424500" cy="801900"/>
          </a:xfrm>
          <a:prstGeom prst="rect">
            <a:avLst/>
          </a:prstGeom>
        </p:spPr>
        <p:txBody>
          <a:bodyPr spcFirstLastPara="1" wrap="square" lIns="91425" tIns="91425" rIns="91425" bIns="91425" anchor="t" anchorCtr="0">
            <a:noAutofit/>
          </a:bodyPr>
          <a:lstStyle>
            <a:lvl1pPr lvl="0" algn="r">
              <a:spcBef>
                <a:spcPts val="0"/>
              </a:spcBef>
              <a:spcAft>
                <a:spcPts val="0"/>
              </a:spcAft>
              <a:buNone/>
              <a:defRPr sz="3600">
                <a:solidFill>
                  <a:srgbClr val="FFFFFF"/>
                </a:solidFill>
                <a:latin typeface="Muli"/>
                <a:ea typeface="Muli"/>
                <a:cs typeface="Muli"/>
                <a:sym typeface="Muli"/>
              </a:defRPr>
            </a:lvl1pPr>
            <a:lvl2pPr lvl="1">
              <a:spcBef>
                <a:spcPts val="0"/>
              </a:spcBef>
              <a:spcAft>
                <a:spcPts val="0"/>
              </a:spcAft>
              <a:buNone/>
              <a:defRPr sz="3600">
                <a:solidFill>
                  <a:srgbClr val="FFFFFF"/>
                </a:solidFill>
                <a:latin typeface="Muli"/>
                <a:ea typeface="Muli"/>
                <a:cs typeface="Muli"/>
                <a:sym typeface="Muli"/>
              </a:defRPr>
            </a:lvl2pPr>
            <a:lvl3pPr lvl="2">
              <a:spcBef>
                <a:spcPts val="0"/>
              </a:spcBef>
              <a:spcAft>
                <a:spcPts val="0"/>
              </a:spcAft>
              <a:buNone/>
              <a:defRPr sz="3600">
                <a:solidFill>
                  <a:srgbClr val="FFFFFF"/>
                </a:solidFill>
                <a:latin typeface="Muli"/>
                <a:ea typeface="Muli"/>
                <a:cs typeface="Muli"/>
                <a:sym typeface="Muli"/>
              </a:defRPr>
            </a:lvl3pPr>
            <a:lvl4pPr lvl="3">
              <a:spcBef>
                <a:spcPts val="0"/>
              </a:spcBef>
              <a:spcAft>
                <a:spcPts val="0"/>
              </a:spcAft>
              <a:buNone/>
              <a:defRPr sz="3600">
                <a:solidFill>
                  <a:srgbClr val="FFFFFF"/>
                </a:solidFill>
                <a:latin typeface="Muli"/>
                <a:ea typeface="Muli"/>
                <a:cs typeface="Muli"/>
                <a:sym typeface="Muli"/>
              </a:defRPr>
            </a:lvl4pPr>
            <a:lvl5pPr lvl="4">
              <a:spcBef>
                <a:spcPts val="0"/>
              </a:spcBef>
              <a:spcAft>
                <a:spcPts val="0"/>
              </a:spcAft>
              <a:buNone/>
              <a:defRPr sz="3600">
                <a:solidFill>
                  <a:srgbClr val="FFFFFF"/>
                </a:solidFill>
                <a:latin typeface="Muli"/>
                <a:ea typeface="Muli"/>
                <a:cs typeface="Muli"/>
                <a:sym typeface="Muli"/>
              </a:defRPr>
            </a:lvl5pPr>
            <a:lvl6pPr lvl="5">
              <a:spcBef>
                <a:spcPts val="0"/>
              </a:spcBef>
              <a:spcAft>
                <a:spcPts val="0"/>
              </a:spcAft>
              <a:buNone/>
              <a:defRPr sz="3600">
                <a:solidFill>
                  <a:srgbClr val="FFFFFF"/>
                </a:solidFill>
                <a:latin typeface="Muli"/>
                <a:ea typeface="Muli"/>
                <a:cs typeface="Muli"/>
                <a:sym typeface="Muli"/>
              </a:defRPr>
            </a:lvl6pPr>
            <a:lvl7pPr lvl="6">
              <a:spcBef>
                <a:spcPts val="0"/>
              </a:spcBef>
              <a:spcAft>
                <a:spcPts val="0"/>
              </a:spcAft>
              <a:buNone/>
              <a:defRPr sz="3600">
                <a:solidFill>
                  <a:srgbClr val="FFFFFF"/>
                </a:solidFill>
                <a:latin typeface="Muli"/>
                <a:ea typeface="Muli"/>
                <a:cs typeface="Muli"/>
                <a:sym typeface="Muli"/>
              </a:defRPr>
            </a:lvl7pPr>
            <a:lvl8pPr lvl="7">
              <a:spcBef>
                <a:spcPts val="0"/>
              </a:spcBef>
              <a:spcAft>
                <a:spcPts val="0"/>
              </a:spcAft>
              <a:buNone/>
              <a:defRPr sz="3600">
                <a:solidFill>
                  <a:srgbClr val="FFFFFF"/>
                </a:solidFill>
                <a:latin typeface="Muli"/>
                <a:ea typeface="Muli"/>
                <a:cs typeface="Muli"/>
                <a:sym typeface="Muli"/>
              </a:defRPr>
            </a:lvl8pPr>
            <a:lvl9pPr lvl="8">
              <a:spcBef>
                <a:spcPts val="0"/>
              </a:spcBef>
              <a:spcAft>
                <a:spcPts val="0"/>
              </a:spcAft>
              <a:buNone/>
              <a:defRPr sz="3600">
                <a:solidFill>
                  <a:srgbClr val="FFFFFF"/>
                </a:solidFill>
                <a:latin typeface="Muli"/>
                <a:ea typeface="Muli"/>
                <a:cs typeface="Muli"/>
                <a:sym typeface="Muli"/>
              </a:defRPr>
            </a:lvl9pPr>
          </a:lstStyle>
          <a:p>
            <a:endParaRPr/>
          </a:p>
        </p:txBody>
      </p:sp>
      <p:sp>
        <p:nvSpPr>
          <p:cNvPr id="23" name="Google Shape;23;p3"/>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noAutofit/>
          </a:bodyPr>
          <a:lstStyle>
            <a:lvl1pPr lvl="0" algn="r">
              <a:spcBef>
                <a:spcPts val="0"/>
              </a:spcBef>
              <a:spcAft>
                <a:spcPts val="0"/>
              </a:spcAft>
              <a:buNone/>
              <a:defRPr>
                <a:solidFill>
                  <a:srgbClr val="87C5AE"/>
                </a:solidFill>
                <a:latin typeface="Muli"/>
                <a:ea typeface="Muli"/>
                <a:cs typeface="Muli"/>
                <a:sym typeface="Muli"/>
              </a:defRPr>
            </a:lvl1pPr>
            <a:lvl2pPr lvl="1">
              <a:spcBef>
                <a:spcPts val="1600"/>
              </a:spcBef>
              <a:spcAft>
                <a:spcPts val="0"/>
              </a:spcAft>
              <a:buNone/>
              <a:defRPr>
                <a:solidFill>
                  <a:srgbClr val="87C5AE"/>
                </a:solidFill>
                <a:latin typeface="Muli"/>
                <a:ea typeface="Muli"/>
                <a:cs typeface="Muli"/>
                <a:sym typeface="Muli"/>
              </a:defRPr>
            </a:lvl2pPr>
            <a:lvl3pPr lvl="2">
              <a:spcBef>
                <a:spcPts val="1600"/>
              </a:spcBef>
              <a:spcAft>
                <a:spcPts val="0"/>
              </a:spcAft>
              <a:buNone/>
              <a:defRPr>
                <a:solidFill>
                  <a:srgbClr val="87C5AE"/>
                </a:solidFill>
                <a:latin typeface="Muli"/>
                <a:ea typeface="Muli"/>
                <a:cs typeface="Muli"/>
                <a:sym typeface="Muli"/>
              </a:defRPr>
            </a:lvl3pPr>
            <a:lvl4pPr lvl="3">
              <a:spcBef>
                <a:spcPts val="1600"/>
              </a:spcBef>
              <a:spcAft>
                <a:spcPts val="0"/>
              </a:spcAft>
              <a:buNone/>
              <a:defRPr>
                <a:solidFill>
                  <a:srgbClr val="87C5AE"/>
                </a:solidFill>
                <a:latin typeface="Muli"/>
                <a:ea typeface="Muli"/>
                <a:cs typeface="Muli"/>
                <a:sym typeface="Muli"/>
              </a:defRPr>
            </a:lvl4pPr>
            <a:lvl5pPr lvl="4">
              <a:spcBef>
                <a:spcPts val="1600"/>
              </a:spcBef>
              <a:spcAft>
                <a:spcPts val="0"/>
              </a:spcAft>
              <a:buNone/>
              <a:defRPr>
                <a:solidFill>
                  <a:srgbClr val="87C5AE"/>
                </a:solidFill>
                <a:latin typeface="Muli"/>
                <a:ea typeface="Muli"/>
                <a:cs typeface="Muli"/>
                <a:sym typeface="Muli"/>
              </a:defRPr>
            </a:lvl5pPr>
            <a:lvl6pPr lvl="5">
              <a:spcBef>
                <a:spcPts val="1600"/>
              </a:spcBef>
              <a:spcAft>
                <a:spcPts val="0"/>
              </a:spcAft>
              <a:buNone/>
              <a:defRPr>
                <a:solidFill>
                  <a:srgbClr val="87C5AE"/>
                </a:solidFill>
                <a:latin typeface="Muli"/>
                <a:ea typeface="Muli"/>
                <a:cs typeface="Muli"/>
                <a:sym typeface="Muli"/>
              </a:defRPr>
            </a:lvl6pPr>
            <a:lvl7pPr lvl="6">
              <a:spcBef>
                <a:spcPts val="1600"/>
              </a:spcBef>
              <a:spcAft>
                <a:spcPts val="0"/>
              </a:spcAft>
              <a:buNone/>
              <a:defRPr>
                <a:solidFill>
                  <a:srgbClr val="87C5AE"/>
                </a:solidFill>
                <a:latin typeface="Muli"/>
                <a:ea typeface="Muli"/>
                <a:cs typeface="Muli"/>
                <a:sym typeface="Muli"/>
              </a:defRPr>
            </a:lvl7pPr>
            <a:lvl8pPr lvl="7">
              <a:spcBef>
                <a:spcPts val="1600"/>
              </a:spcBef>
              <a:spcAft>
                <a:spcPts val="0"/>
              </a:spcAft>
              <a:buNone/>
              <a:defRPr>
                <a:solidFill>
                  <a:srgbClr val="87C5AE"/>
                </a:solidFill>
                <a:latin typeface="Muli"/>
                <a:ea typeface="Muli"/>
                <a:cs typeface="Muli"/>
                <a:sym typeface="Muli"/>
              </a:defRPr>
            </a:lvl8pPr>
            <a:lvl9pPr lvl="8">
              <a:spcBef>
                <a:spcPts val="1600"/>
              </a:spcBef>
              <a:spcAft>
                <a:spcPts val="1600"/>
              </a:spcAft>
              <a:buNone/>
              <a:defRPr>
                <a:solidFill>
                  <a:srgbClr val="87C5AE"/>
                </a:solidFill>
                <a:latin typeface="Muli"/>
                <a:ea typeface="Muli"/>
                <a:cs typeface="Muli"/>
                <a:sym typeface="Muli"/>
              </a:defRPr>
            </a:lvl9pPr>
          </a:lstStyle>
          <a:p>
            <a:endParaRPr/>
          </a:p>
        </p:txBody>
      </p:sp>
      <p:sp>
        <p:nvSpPr>
          <p:cNvPr id="24" name="Google Shape;24;p3"/>
          <p:cNvSpPr txBox="1">
            <a:spLocks noGrp="1"/>
          </p:cNvSpPr>
          <p:nvPr>
            <p:ph type="subTitle" idx="2"/>
          </p:nvPr>
        </p:nvSpPr>
        <p:spPr>
          <a:xfrm>
            <a:off x="6444050" y="2503300"/>
            <a:ext cx="2513100" cy="410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300">
                <a:solidFill>
                  <a:srgbClr val="FFFFFF"/>
                </a:solidFill>
                <a:latin typeface="Muli"/>
                <a:ea typeface="Muli"/>
                <a:cs typeface="Muli"/>
                <a:sym typeface="Muli"/>
              </a:defRPr>
            </a:lvl1pPr>
            <a:lvl2pPr lvl="1" algn="r" rtl="0">
              <a:spcBef>
                <a:spcPts val="1600"/>
              </a:spcBef>
              <a:spcAft>
                <a:spcPts val="0"/>
              </a:spcAft>
              <a:buNone/>
              <a:defRPr sz="1300">
                <a:solidFill>
                  <a:srgbClr val="FFFFFF"/>
                </a:solidFill>
                <a:latin typeface="Muli"/>
                <a:ea typeface="Muli"/>
                <a:cs typeface="Muli"/>
                <a:sym typeface="Muli"/>
              </a:defRPr>
            </a:lvl2pPr>
            <a:lvl3pPr lvl="2" algn="r" rtl="0">
              <a:spcBef>
                <a:spcPts val="1600"/>
              </a:spcBef>
              <a:spcAft>
                <a:spcPts val="0"/>
              </a:spcAft>
              <a:buNone/>
              <a:defRPr sz="1300">
                <a:solidFill>
                  <a:srgbClr val="FFFFFF"/>
                </a:solidFill>
                <a:latin typeface="Muli"/>
                <a:ea typeface="Muli"/>
                <a:cs typeface="Muli"/>
                <a:sym typeface="Muli"/>
              </a:defRPr>
            </a:lvl3pPr>
            <a:lvl4pPr lvl="3" algn="r" rtl="0">
              <a:spcBef>
                <a:spcPts val="1600"/>
              </a:spcBef>
              <a:spcAft>
                <a:spcPts val="0"/>
              </a:spcAft>
              <a:buNone/>
              <a:defRPr sz="1300">
                <a:solidFill>
                  <a:srgbClr val="FFFFFF"/>
                </a:solidFill>
                <a:latin typeface="Muli"/>
                <a:ea typeface="Muli"/>
                <a:cs typeface="Muli"/>
                <a:sym typeface="Muli"/>
              </a:defRPr>
            </a:lvl4pPr>
            <a:lvl5pPr lvl="4" algn="r" rtl="0">
              <a:spcBef>
                <a:spcPts val="1600"/>
              </a:spcBef>
              <a:spcAft>
                <a:spcPts val="0"/>
              </a:spcAft>
              <a:buNone/>
              <a:defRPr sz="1300">
                <a:solidFill>
                  <a:srgbClr val="FFFFFF"/>
                </a:solidFill>
                <a:latin typeface="Muli"/>
                <a:ea typeface="Muli"/>
                <a:cs typeface="Muli"/>
                <a:sym typeface="Muli"/>
              </a:defRPr>
            </a:lvl5pPr>
            <a:lvl6pPr lvl="5" algn="r" rtl="0">
              <a:spcBef>
                <a:spcPts val="1600"/>
              </a:spcBef>
              <a:spcAft>
                <a:spcPts val="0"/>
              </a:spcAft>
              <a:buNone/>
              <a:defRPr sz="1300">
                <a:solidFill>
                  <a:srgbClr val="FFFFFF"/>
                </a:solidFill>
                <a:latin typeface="Muli"/>
                <a:ea typeface="Muli"/>
                <a:cs typeface="Muli"/>
                <a:sym typeface="Muli"/>
              </a:defRPr>
            </a:lvl6pPr>
            <a:lvl7pPr lvl="6" algn="r" rtl="0">
              <a:spcBef>
                <a:spcPts val="1600"/>
              </a:spcBef>
              <a:spcAft>
                <a:spcPts val="0"/>
              </a:spcAft>
              <a:buNone/>
              <a:defRPr sz="1300">
                <a:solidFill>
                  <a:srgbClr val="FFFFFF"/>
                </a:solidFill>
                <a:latin typeface="Muli"/>
                <a:ea typeface="Muli"/>
                <a:cs typeface="Muli"/>
                <a:sym typeface="Muli"/>
              </a:defRPr>
            </a:lvl7pPr>
            <a:lvl8pPr lvl="7" algn="r" rtl="0">
              <a:spcBef>
                <a:spcPts val="1600"/>
              </a:spcBef>
              <a:spcAft>
                <a:spcPts val="0"/>
              </a:spcAft>
              <a:buNone/>
              <a:defRPr sz="1300">
                <a:solidFill>
                  <a:srgbClr val="FFFFFF"/>
                </a:solidFill>
                <a:latin typeface="Muli"/>
                <a:ea typeface="Muli"/>
                <a:cs typeface="Muli"/>
                <a:sym typeface="Muli"/>
              </a:defRPr>
            </a:lvl8pPr>
            <a:lvl9pPr lvl="8" algn="r" rtl="0">
              <a:spcBef>
                <a:spcPts val="1600"/>
              </a:spcBef>
              <a:spcAft>
                <a:spcPts val="1600"/>
              </a:spcAft>
              <a:buNone/>
              <a:defRPr sz="1300">
                <a:solidFill>
                  <a:srgbClr val="FFFFFF"/>
                </a:solidFill>
                <a:latin typeface="Muli"/>
                <a:ea typeface="Muli"/>
                <a:cs typeface="Muli"/>
                <a:sym typeface="Muli"/>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wo Sides 3">
  <p:cSld name="BLANK_1_3">
    <p:spTree>
      <p:nvGrpSpPr>
        <p:cNvPr id="1" name="Shape 159"/>
        <p:cNvGrpSpPr/>
        <p:nvPr/>
      </p:nvGrpSpPr>
      <p:grpSpPr>
        <a:xfrm>
          <a:off x="0" y="0"/>
          <a:ext cx="0" cy="0"/>
          <a:chOff x="0" y="0"/>
          <a:chExt cx="0" cy="0"/>
        </a:xfrm>
      </p:grpSpPr>
      <p:sp>
        <p:nvSpPr>
          <p:cNvPr id="160" name="Google Shape;160;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61" name="Google Shape;161;p23"/>
          <p:cNvSpPr/>
          <p:nvPr/>
        </p:nvSpPr>
        <p:spPr>
          <a:xfrm>
            <a:off x="0" y="0"/>
            <a:ext cx="3778500" cy="5143500"/>
          </a:xfrm>
          <a:prstGeom prst="rect">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62" name="Google Shape;162;p23"/>
          <p:cNvSpPr txBox="1">
            <a:spLocks noGrp="1"/>
          </p:cNvSpPr>
          <p:nvPr>
            <p:ph type="title"/>
          </p:nvPr>
        </p:nvSpPr>
        <p:spPr>
          <a:xfrm>
            <a:off x="370625" y="687000"/>
            <a:ext cx="3588600" cy="1762800"/>
          </a:xfrm>
          <a:prstGeom prst="rect">
            <a:avLst/>
          </a:prstGeom>
        </p:spPr>
        <p:txBody>
          <a:bodyPr spcFirstLastPara="1" wrap="square" lIns="91425" tIns="91425" rIns="91425" bIns="91425" anchor="t" anchorCtr="0">
            <a:noAutofit/>
          </a:bodyPr>
          <a:lstStyle>
            <a:lvl1pPr lvl="0" rtl="0">
              <a:spcBef>
                <a:spcPts val="0"/>
              </a:spcBef>
              <a:spcAft>
                <a:spcPts val="0"/>
              </a:spcAft>
              <a:buNone/>
              <a:defRPr sz="4800">
                <a:solidFill>
                  <a:srgbClr val="FFFFFF"/>
                </a:solidFill>
                <a:latin typeface="Muli"/>
                <a:ea typeface="Muli"/>
                <a:cs typeface="Muli"/>
                <a:sym typeface="Muli"/>
              </a:defRPr>
            </a:lvl1pPr>
            <a:lvl2pPr lvl="1" rtl="0">
              <a:spcBef>
                <a:spcPts val="0"/>
              </a:spcBef>
              <a:spcAft>
                <a:spcPts val="0"/>
              </a:spcAft>
              <a:buNone/>
              <a:defRPr sz="4800">
                <a:solidFill>
                  <a:srgbClr val="FFFFFF"/>
                </a:solidFill>
              </a:defRPr>
            </a:lvl2pPr>
            <a:lvl3pPr lvl="2" rtl="0">
              <a:spcBef>
                <a:spcPts val="0"/>
              </a:spcBef>
              <a:spcAft>
                <a:spcPts val="0"/>
              </a:spcAft>
              <a:buNone/>
              <a:defRPr sz="4800">
                <a:solidFill>
                  <a:srgbClr val="FFFFFF"/>
                </a:solidFill>
              </a:defRPr>
            </a:lvl3pPr>
            <a:lvl4pPr lvl="3" rtl="0">
              <a:spcBef>
                <a:spcPts val="0"/>
              </a:spcBef>
              <a:spcAft>
                <a:spcPts val="0"/>
              </a:spcAft>
              <a:buNone/>
              <a:defRPr sz="4800">
                <a:solidFill>
                  <a:srgbClr val="FFFFFF"/>
                </a:solidFill>
              </a:defRPr>
            </a:lvl4pPr>
            <a:lvl5pPr lvl="4" rtl="0">
              <a:spcBef>
                <a:spcPts val="0"/>
              </a:spcBef>
              <a:spcAft>
                <a:spcPts val="0"/>
              </a:spcAft>
              <a:buNone/>
              <a:defRPr sz="4800">
                <a:solidFill>
                  <a:srgbClr val="FFFFFF"/>
                </a:solidFill>
              </a:defRPr>
            </a:lvl5pPr>
            <a:lvl6pPr lvl="5" rtl="0">
              <a:spcBef>
                <a:spcPts val="0"/>
              </a:spcBef>
              <a:spcAft>
                <a:spcPts val="0"/>
              </a:spcAft>
              <a:buNone/>
              <a:defRPr sz="4800">
                <a:solidFill>
                  <a:srgbClr val="FFFFFF"/>
                </a:solidFill>
              </a:defRPr>
            </a:lvl6pPr>
            <a:lvl7pPr lvl="6" rtl="0">
              <a:spcBef>
                <a:spcPts val="0"/>
              </a:spcBef>
              <a:spcAft>
                <a:spcPts val="0"/>
              </a:spcAft>
              <a:buNone/>
              <a:defRPr sz="4800">
                <a:solidFill>
                  <a:srgbClr val="FFFFFF"/>
                </a:solidFill>
              </a:defRPr>
            </a:lvl7pPr>
            <a:lvl8pPr lvl="7" rtl="0">
              <a:spcBef>
                <a:spcPts val="0"/>
              </a:spcBef>
              <a:spcAft>
                <a:spcPts val="0"/>
              </a:spcAft>
              <a:buNone/>
              <a:defRPr sz="4800">
                <a:solidFill>
                  <a:srgbClr val="FFFFFF"/>
                </a:solidFill>
              </a:defRPr>
            </a:lvl8pPr>
            <a:lvl9pPr lvl="8" rtl="0">
              <a:spcBef>
                <a:spcPts val="0"/>
              </a:spcBef>
              <a:spcAft>
                <a:spcPts val="0"/>
              </a:spcAft>
              <a:buNone/>
              <a:defRPr sz="4800">
                <a:solidFill>
                  <a:srgbClr val="FFFFFF"/>
                </a:solidFill>
              </a:defRPr>
            </a:lvl9pPr>
          </a:lstStyle>
          <a:p>
            <a:endParaRPr/>
          </a:p>
        </p:txBody>
      </p:sp>
      <p:sp>
        <p:nvSpPr>
          <p:cNvPr id="163" name="Google Shape;163;p23"/>
          <p:cNvSpPr txBox="1">
            <a:spLocks noGrp="1"/>
          </p:cNvSpPr>
          <p:nvPr>
            <p:ph type="subTitle" idx="1"/>
          </p:nvPr>
        </p:nvSpPr>
        <p:spPr>
          <a:xfrm>
            <a:off x="533325" y="3001125"/>
            <a:ext cx="3082500" cy="723300"/>
          </a:xfrm>
          <a:prstGeom prst="rect">
            <a:avLst/>
          </a:prstGeom>
        </p:spPr>
        <p:txBody>
          <a:bodyPr spcFirstLastPara="1" wrap="square" lIns="91425" tIns="91425" rIns="91425" bIns="91425" anchor="t" anchorCtr="0">
            <a:noAutofit/>
          </a:bodyPr>
          <a:lstStyle>
            <a:lvl1pPr lvl="0">
              <a:spcBef>
                <a:spcPts val="0"/>
              </a:spcBef>
              <a:spcAft>
                <a:spcPts val="0"/>
              </a:spcAft>
              <a:buNone/>
              <a:defRPr>
                <a:solidFill>
                  <a:srgbClr val="FFFFFF"/>
                </a:solidFill>
                <a:latin typeface="Muli"/>
                <a:ea typeface="Muli"/>
                <a:cs typeface="Muli"/>
                <a:sym typeface="Muli"/>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wo Sides 1">
  <p:cSld name="BLANK_1_1">
    <p:spTree>
      <p:nvGrpSpPr>
        <p:cNvPr id="1" name="Shape 169"/>
        <p:cNvGrpSpPr/>
        <p:nvPr/>
      </p:nvGrpSpPr>
      <p:grpSpPr>
        <a:xfrm>
          <a:off x="0" y="0"/>
          <a:ext cx="0" cy="0"/>
          <a:chOff x="0" y="0"/>
          <a:chExt cx="0" cy="0"/>
        </a:xfrm>
      </p:grpSpPr>
      <p:sp>
        <p:nvSpPr>
          <p:cNvPr id="170" name="Google Shape;170;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171" name="Google Shape;171;p25"/>
          <p:cNvSpPr/>
          <p:nvPr/>
        </p:nvSpPr>
        <p:spPr>
          <a:xfrm>
            <a:off x="4537225" y="0"/>
            <a:ext cx="4606800" cy="5143500"/>
          </a:xfrm>
          <a:prstGeom prst="rect">
            <a:avLst/>
          </a:prstGeom>
          <a:solidFill>
            <a:srgbClr val="79B29D">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 name="Google Shape;172;p25"/>
          <p:cNvSpPr txBox="1">
            <a:spLocks noGrp="1"/>
          </p:cNvSpPr>
          <p:nvPr>
            <p:ph type="subTitle" idx="1"/>
          </p:nvPr>
        </p:nvSpPr>
        <p:spPr>
          <a:xfrm>
            <a:off x="752950" y="3500700"/>
            <a:ext cx="31095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solidFill>
                  <a:srgbClr val="79B29D"/>
                </a:solidFill>
                <a:latin typeface="Muli"/>
                <a:ea typeface="Muli"/>
                <a:cs typeface="Muli"/>
                <a:sym typeface="Muli"/>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73" name="Google Shape;173;p25"/>
          <p:cNvSpPr txBox="1">
            <a:spLocks noGrp="1"/>
          </p:cNvSpPr>
          <p:nvPr>
            <p:ph type="subTitle" idx="2"/>
          </p:nvPr>
        </p:nvSpPr>
        <p:spPr>
          <a:xfrm>
            <a:off x="5285875" y="3500700"/>
            <a:ext cx="3109500" cy="11625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a:solidFill>
                  <a:srgbClr val="FFFFFF"/>
                </a:solidFill>
                <a:latin typeface="Muli"/>
                <a:ea typeface="Muli"/>
                <a:cs typeface="Muli"/>
                <a:sym typeface="Muli"/>
              </a:defRPr>
            </a:lvl1pPr>
            <a:lvl2pPr lvl="1" rtl="0">
              <a:spcBef>
                <a:spcPts val="1600"/>
              </a:spcBef>
              <a:spcAft>
                <a:spcPts val="0"/>
              </a:spcAft>
              <a:buNone/>
              <a:defRPr>
                <a:solidFill>
                  <a:srgbClr val="FFFFFF"/>
                </a:solidFill>
              </a:defRPr>
            </a:lvl2pPr>
            <a:lvl3pPr lvl="2" rtl="0">
              <a:spcBef>
                <a:spcPts val="1600"/>
              </a:spcBef>
              <a:spcAft>
                <a:spcPts val="0"/>
              </a:spcAft>
              <a:buNone/>
              <a:defRPr>
                <a:solidFill>
                  <a:srgbClr val="FFFFFF"/>
                </a:solidFill>
              </a:defRPr>
            </a:lvl3pPr>
            <a:lvl4pPr lvl="3" rtl="0">
              <a:spcBef>
                <a:spcPts val="1600"/>
              </a:spcBef>
              <a:spcAft>
                <a:spcPts val="0"/>
              </a:spcAft>
              <a:buNone/>
              <a:defRPr>
                <a:solidFill>
                  <a:srgbClr val="FFFFFF"/>
                </a:solidFill>
              </a:defRPr>
            </a:lvl4pPr>
            <a:lvl5pPr lvl="4" rtl="0">
              <a:spcBef>
                <a:spcPts val="1600"/>
              </a:spcBef>
              <a:spcAft>
                <a:spcPts val="0"/>
              </a:spcAft>
              <a:buNone/>
              <a:defRPr>
                <a:solidFill>
                  <a:srgbClr val="FFFFFF"/>
                </a:solidFill>
              </a:defRPr>
            </a:lvl5pPr>
            <a:lvl6pPr lvl="5" rtl="0">
              <a:spcBef>
                <a:spcPts val="1600"/>
              </a:spcBef>
              <a:spcAft>
                <a:spcPts val="0"/>
              </a:spcAft>
              <a:buNone/>
              <a:defRPr>
                <a:solidFill>
                  <a:srgbClr val="FFFFFF"/>
                </a:solidFill>
              </a:defRPr>
            </a:lvl6pPr>
            <a:lvl7pPr lvl="6" rtl="0">
              <a:spcBef>
                <a:spcPts val="1600"/>
              </a:spcBef>
              <a:spcAft>
                <a:spcPts val="0"/>
              </a:spcAft>
              <a:buNone/>
              <a:defRPr>
                <a:solidFill>
                  <a:srgbClr val="FFFFFF"/>
                </a:solidFill>
              </a:defRPr>
            </a:lvl7pPr>
            <a:lvl8pPr lvl="7" rtl="0">
              <a:spcBef>
                <a:spcPts val="1600"/>
              </a:spcBef>
              <a:spcAft>
                <a:spcPts val="0"/>
              </a:spcAft>
              <a:buNone/>
              <a:defRPr>
                <a:solidFill>
                  <a:srgbClr val="FFFFFF"/>
                </a:solidFill>
              </a:defRPr>
            </a:lvl8pPr>
            <a:lvl9pPr lvl="8" rtl="0">
              <a:spcBef>
                <a:spcPts val="1600"/>
              </a:spcBef>
              <a:spcAft>
                <a:spcPts val="1600"/>
              </a:spcAft>
              <a:buNone/>
              <a:defRPr>
                <a:solidFill>
                  <a:srgbClr val="FFFFFF"/>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4C5C64"/>
        </a:solidFill>
        <a:effectLst/>
      </p:bgPr>
    </p:bg>
    <p:spTree>
      <p:nvGrpSpPr>
        <p:cNvPr id="1" name="Shape 178"/>
        <p:cNvGrpSpPr/>
        <p:nvPr/>
      </p:nvGrpSpPr>
      <p:grpSpPr>
        <a:xfrm>
          <a:off x="0" y="0"/>
          <a:ext cx="0" cy="0"/>
          <a:chOff x="0" y="0"/>
          <a:chExt cx="0" cy="0"/>
        </a:xfrm>
      </p:grpSpPr>
      <p:sp>
        <p:nvSpPr>
          <p:cNvPr id="179" name="Google Shape;179;p27"/>
          <p:cNvSpPr txBox="1">
            <a:spLocks noGrp="1"/>
          </p:cNvSpPr>
          <p:nvPr>
            <p:ph type="ctrTitle"/>
          </p:nvPr>
        </p:nvSpPr>
        <p:spPr>
          <a:xfrm>
            <a:off x="-44575" y="766625"/>
            <a:ext cx="9188700" cy="251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8000"/>
              <a:buFont typeface="Dosis"/>
              <a:buNone/>
              <a:defRPr sz="8000" b="1">
                <a:solidFill>
                  <a:srgbClr val="FFFFFF"/>
                </a:solidFill>
                <a:latin typeface="Dosis"/>
                <a:ea typeface="Dosis"/>
                <a:cs typeface="Dosis"/>
                <a:sym typeface="Dosis"/>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80" name="Google Shape;180;p27"/>
          <p:cNvSpPr txBox="1">
            <a:spLocks noGrp="1"/>
          </p:cNvSpPr>
          <p:nvPr>
            <p:ph type="subTitle" idx="1"/>
          </p:nvPr>
        </p:nvSpPr>
        <p:spPr>
          <a:xfrm>
            <a:off x="311700" y="3276600"/>
            <a:ext cx="8520600" cy="63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2600"/>
              <a:buFont typeface="Open Sans"/>
              <a:buNone/>
              <a:defRPr sz="2600">
                <a:solidFill>
                  <a:srgbClr val="FFFFFF"/>
                </a:solidFill>
                <a:latin typeface="Open Sans"/>
                <a:ea typeface="Open Sans"/>
                <a:cs typeface="Open Sans"/>
                <a:sym typeface="Open Sans"/>
              </a:defRPr>
            </a:lvl1pPr>
            <a:lvl2pPr lvl="1" algn="ctr" rtl="0">
              <a:lnSpc>
                <a:spcPct val="100000"/>
              </a:lnSpc>
              <a:spcBef>
                <a:spcPts val="0"/>
              </a:spcBef>
              <a:spcAft>
                <a:spcPts val="0"/>
              </a:spcAft>
              <a:buClr>
                <a:srgbClr val="FFFFFF"/>
              </a:buClr>
              <a:buSzPts val="2600"/>
              <a:buFont typeface="Open Sans"/>
              <a:buNone/>
              <a:defRPr sz="2600">
                <a:solidFill>
                  <a:srgbClr val="FFFFFF"/>
                </a:solidFill>
                <a:latin typeface="Open Sans"/>
                <a:ea typeface="Open Sans"/>
                <a:cs typeface="Open Sans"/>
                <a:sym typeface="Open Sans"/>
              </a:defRPr>
            </a:lvl2pPr>
            <a:lvl3pPr lvl="2" algn="ctr" rtl="0">
              <a:lnSpc>
                <a:spcPct val="100000"/>
              </a:lnSpc>
              <a:spcBef>
                <a:spcPts val="0"/>
              </a:spcBef>
              <a:spcAft>
                <a:spcPts val="0"/>
              </a:spcAft>
              <a:buClr>
                <a:srgbClr val="FFFFFF"/>
              </a:buClr>
              <a:buSzPts val="2600"/>
              <a:buFont typeface="Open Sans"/>
              <a:buNone/>
              <a:defRPr sz="2600">
                <a:solidFill>
                  <a:srgbClr val="FFFFFF"/>
                </a:solidFill>
                <a:latin typeface="Open Sans"/>
                <a:ea typeface="Open Sans"/>
                <a:cs typeface="Open Sans"/>
                <a:sym typeface="Open Sans"/>
              </a:defRPr>
            </a:lvl3pPr>
            <a:lvl4pPr lvl="3" algn="ctr" rtl="0">
              <a:lnSpc>
                <a:spcPct val="100000"/>
              </a:lnSpc>
              <a:spcBef>
                <a:spcPts val="0"/>
              </a:spcBef>
              <a:spcAft>
                <a:spcPts val="0"/>
              </a:spcAft>
              <a:buClr>
                <a:srgbClr val="FFFFFF"/>
              </a:buClr>
              <a:buSzPts val="2600"/>
              <a:buFont typeface="Open Sans"/>
              <a:buNone/>
              <a:defRPr sz="2600">
                <a:solidFill>
                  <a:srgbClr val="FFFFFF"/>
                </a:solidFill>
                <a:latin typeface="Open Sans"/>
                <a:ea typeface="Open Sans"/>
                <a:cs typeface="Open Sans"/>
                <a:sym typeface="Open Sans"/>
              </a:defRPr>
            </a:lvl4pPr>
            <a:lvl5pPr lvl="4" algn="ctr" rtl="0">
              <a:lnSpc>
                <a:spcPct val="100000"/>
              </a:lnSpc>
              <a:spcBef>
                <a:spcPts val="0"/>
              </a:spcBef>
              <a:spcAft>
                <a:spcPts val="0"/>
              </a:spcAft>
              <a:buClr>
                <a:srgbClr val="FFFFFF"/>
              </a:buClr>
              <a:buSzPts val="2600"/>
              <a:buFont typeface="Open Sans"/>
              <a:buNone/>
              <a:defRPr sz="2600">
                <a:solidFill>
                  <a:srgbClr val="FFFFFF"/>
                </a:solidFill>
                <a:latin typeface="Open Sans"/>
                <a:ea typeface="Open Sans"/>
                <a:cs typeface="Open Sans"/>
                <a:sym typeface="Open Sans"/>
              </a:defRPr>
            </a:lvl5pPr>
            <a:lvl6pPr lvl="5" algn="ctr" rtl="0">
              <a:lnSpc>
                <a:spcPct val="100000"/>
              </a:lnSpc>
              <a:spcBef>
                <a:spcPts val="0"/>
              </a:spcBef>
              <a:spcAft>
                <a:spcPts val="0"/>
              </a:spcAft>
              <a:buClr>
                <a:srgbClr val="FFFFFF"/>
              </a:buClr>
              <a:buSzPts val="2600"/>
              <a:buFont typeface="Open Sans"/>
              <a:buNone/>
              <a:defRPr sz="2600">
                <a:solidFill>
                  <a:srgbClr val="FFFFFF"/>
                </a:solidFill>
                <a:latin typeface="Open Sans"/>
                <a:ea typeface="Open Sans"/>
                <a:cs typeface="Open Sans"/>
                <a:sym typeface="Open Sans"/>
              </a:defRPr>
            </a:lvl6pPr>
            <a:lvl7pPr lvl="6" algn="ctr" rtl="0">
              <a:lnSpc>
                <a:spcPct val="100000"/>
              </a:lnSpc>
              <a:spcBef>
                <a:spcPts val="0"/>
              </a:spcBef>
              <a:spcAft>
                <a:spcPts val="0"/>
              </a:spcAft>
              <a:buClr>
                <a:srgbClr val="FFFFFF"/>
              </a:buClr>
              <a:buSzPts val="2600"/>
              <a:buFont typeface="Open Sans"/>
              <a:buNone/>
              <a:defRPr sz="2600">
                <a:solidFill>
                  <a:srgbClr val="FFFFFF"/>
                </a:solidFill>
                <a:latin typeface="Open Sans"/>
                <a:ea typeface="Open Sans"/>
                <a:cs typeface="Open Sans"/>
                <a:sym typeface="Open Sans"/>
              </a:defRPr>
            </a:lvl7pPr>
            <a:lvl8pPr lvl="7" algn="ctr" rtl="0">
              <a:lnSpc>
                <a:spcPct val="100000"/>
              </a:lnSpc>
              <a:spcBef>
                <a:spcPts val="0"/>
              </a:spcBef>
              <a:spcAft>
                <a:spcPts val="0"/>
              </a:spcAft>
              <a:buClr>
                <a:srgbClr val="FFFFFF"/>
              </a:buClr>
              <a:buSzPts val="2600"/>
              <a:buFont typeface="Open Sans"/>
              <a:buNone/>
              <a:defRPr sz="2600">
                <a:solidFill>
                  <a:srgbClr val="FFFFFF"/>
                </a:solidFill>
                <a:latin typeface="Open Sans"/>
                <a:ea typeface="Open Sans"/>
                <a:cs typeface="Open Sans"/>
                <a:sym typeface="Open Sans"/>
              </a:defRPr>
            </a:lvl8pPr>
            <a:lvl9pPr lvl="8" algn="ctr" rtl="0">
              <a:lnSpc>
                <a:spcPct val="100000"/>
              </a:lnSpc>
              <a:spcBef>
                <a:spcPts val="0"/>
              </a:spcBef>
              <a:spcAft>
                <a:spcPts val="0"/>
              </a:spcAft>
              <a:buClr>
                <a:srgbClr val="FFFFFF"/>
              </a:buClr>
              <a:buSzPts val="2600"/>
              <a:buFont typeface="Open Sans"/>
              <a:buNone/>
              <a:defRPr sz="2600">
                <a:solidFill>
                  <a:srgbClr val="FFFFFF"/>
                </a:solidFill>
                <a:latin typeface="Open Sans"/>
                <a:ea typeface="Open Sans"/>
                <a:cs typeface="Open Sans"/>
                <a:sym typeface="Open Sans"/>
              </a:defRPr>
            </a:lvl9pPr>
          </a:lstStyle>
          <a:p>
            <a:endParaRPr/>
          </a:p>
        </p:txBody>
      </p:sp>
      <p:sp>
        <p:nvSpPr>
          <p:cNvPr id="181" name="Google Shape;181;p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e">
  <p:cSld name="CUSTOM">
    <p:spTree>
      <p:nvGrpSpPr>
        <p:cNvPr id="1" name="Shape 182"/>
        <p:cNvGrpSpPr/>
        <p:nvPr/>
      </p:nvGrpSpPr>
      <p:grpSpPr>
        <a:xfrm>
          <a:off x="0" y="0"/>
          <a:ext cx="0" cy="0"/>
          <a:chOff x="0" y="0"/>
          <a:chExt cx="0" cy="0"/>
        </a:xfrm>
      </p:grpSpPr>
      <p:sp>
        <p:nvSpPr>
          <p:cNvPr id="183" name="Google Shape;183;p28"/>
          <p:cNvSpPr txBox="1">
            <a:spLocks noGrp="1"/>
          </p:cNvSpPr>
          <p:nvPr>
            <p:ph type="title"/>
          </p:nvPr>
        </p:nvSpPr>
        <p:spPr>
          <a:xfrm>
            <a:off x="311700" y="34100"/>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800" b="1">
                <a:solidFill>
                  <a:srgbClr val="666666"/>
                </a:solidFill>
                <a:latin typeface="Dosis"/>
                <a:ea typeface="Dosis"/>
                <a:cs typeface="Dosis"/>
                <a:sym typeface="Dosis"/>
              </a:defRPr>
            </a:lvl1pPr>
            <a:lvl2pPr lvl="1" rtl="0">
              <a:spcBef>
                <a:spcPts val="0"/>
              </a:spcBef>
              <a:spcAft>
                <a:spcPts val="0"/>
              </a:spcAft>
              <a:buNone/>
              <a:defRPr sz="3600" b="1">
                <a:latin typeface="Dosis"/>
                <a:ea typeface="Dosis"/>
                <a:cs typeface="Dosis"/>
                <a:sym typeface="Dosis"/>
              </a:defRPr>
            </a:lvl2pPr>
            <a:lvl3pPr lvl="2" rtl="0">
              <a:spcBef>
                <a:spcPts val="0"/>
              </a:spcBef>
              <a:spcAft>
                <a:spcPts val="0"/>
              </a:spcAft>
              <a:buNone/>
              <a:defRPr sz="3600" b="1">
                <a:latin typeface="Dosis"/>
                <a:ea typeface="Dosis"/>
                <a:cs typeface="Dosis"/>
                <a:sym typeface="Dosis"/>
              </a:defRPr>
            </a:lvl3pPr>
            <a:lvl4pPr lvl="3" rtl="0">
              <a:spcBef>
                <a:spcPts val="0"/>
              </a:spcBef>
              <a:spcAft>
                <a:spcPts val="0"/>
              </a:spcAft>
              <a:buNone/>
              <a:defRPr sz="3600" b="1">
                <a:latin typeface="Dosis"/>
                <a:ea typeface="Dosis"/>
                <a:cs typeface="Dosis"/>
                <a:sym typeface="Dosis"/>
              </a:defRPr>
            </a:lvl4pPr>
            <a:lvl5pPr lvl="4" rtl="0">
              <a:spcBef>
                <a:spcPts val="0"/>
              </a:spcBef>
              <a:spcAft>
                <a:spcPts val="0"/>
              </a:spcAft>
              <a:buNone/>
              <a:defRPr sz="3600" b="1">
                <a:latin typeface="Dosis"/>
                <a:ea typeface="Dosis"/>
                <a:cs typeface="Dosis"/>
                <a:sym typeface="Dosis"/>
              </a:defRPr>
            </a:lvl5pPr>
            <a:lvl6pPr lvl="5" rtl="0">
              <a:spcBef>
                <a:spcPts val="0"/>
              </a:spcBef>
              <a:spcAft>
                <a:spcPts val="0"/>
              </a:spcAft>
              <a:buNone/>
              <a:defRPr sz="3600" b="1">
                <a:latin typeface="Dosis"/>
                <a:ea typeface="Dosis"/>
                <a:cs typeface="Dosis"/>
                <a:sym typeface="Dosis"/>
              </a:defRPr>
            </a:lvl6pPr>
            <a:lvl7pPr lvl="6" rtl="0">
              <a:spcBef>
                <a:spcPts val="0"/>
              </a:spcBef>
              <a:spcAft>
                <a:spcPts val="0"/>
              </a:spcAft>
              <a:buNone/>
              <a:defRPr sz="3600" b="1">
                <a:latin typeface="Dosis"/>
                <a:ea typeface="Dosis"/>
                <a:cs typeface="Dosis"/>
                <a:sym typeface="Dosis"/>
              </a:defRPr>
            </a:lvl7pPr>
            <a:lvl8pPr lvl="7" rtl="0">
              <a:spcBef>
                <a:spcPts val="0"/>
              </a:spcBef>
              <a:spcAft>
                <a:spcPts val="0"/>
              </a:spcAft>
              <a:buNone/>
              <a:defRPr sz="3600" b="1">
                <a:latin typeface="Dosis"/>
                <a:ea typeface="Dosis"/>
                <a:cs typeface="Dosis"/>
                <a:sym typeface="Dosis"/>
              </a:defRPr>
            </a:lvl8pPr>
            <a:lvl9pPr lvl="8" rtl="0">
              <a:spcBef>
                <a:spcPts val="0"/>
              </a:spcBef>
              <a:spcAft>
                <a:spcPts val="0"/>
              </a:spcAft>
              <a:buNone/>
              <a:defRPr sz="3600" b="1">
                <a:latin typeface="Dosis"/>
                <a:ea typeface="Dosis"/>
                <a:cs typeface="Dosis"/>
                <a:sym typeface="Dosis"/>
              </a:defRPr>
            </a:lvl9pPr>
          </a:lstStyle>
          <a:p>
            <a:endParaRPr/>
          </a:p>
        </p:txBody>
      </p:sp>
      <p:sp>
        <p:nvSpPr>
          <p:cNvPr id="184" name="Google Shape;184;p28"/>
          <p:cNvSpPr txBox="1">
            <a:spLocks noGrp="1"/>
          </p:cNvSpPr>
          <p:nvPr>
            <p:ph type="subTitle" idx="1"/>
          </p:nvPr>
        </p:nvSpPr>
        <p:spPr>
          <a:xfrm>
            <a:off x="2249850" y="606800"/>
            <a:ext cx="4644300" cy="244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atin typeface="Open Sans"/>
                <a:ea typeface="Open Sans"/>
                <a:cs typeface="Open Sans"/>
                <a:sym typeface="Open Sans"/>
              </a:defRPr>
            </a:lvl1pPr>
            <a:lvl2pPr lvl="1" algn="ctr" rtl="0">
              <a:spcBef>
                <a:spcPts val="1600"/>
              </a:spcBef>
              <a:spcAft>
                <a:spcPts val="0"/>
              </a:spcAft>
              <a:buNone/>
              <a:defRPr sz="1600">
                <a:latin typeface="Open Sans"/>
                <a:ea typeface="Open Sans"/>
                <a:cs typeface="Open Sans"/>
                <a:sym typeface="Open Sans"/>
              </a:defRPr>
            </a:lvl2pPr>
            <a:lvl3pPr lvl="2" algn="ctr" rtl="0">
              <a:spcBef>
                <a:spcPts val="1600"/>
              </a:spcBef>
              <a:spcAft>
                <a:spcPts val="0"/>
              </a:spcAft>
              <a:buNone/>
              <a:defRPr sz="1600">
                <a:latin typeface="Open Sans"/>
                <a:ea typeface="Open Sans"/>
                <a:cs typeface="Open Sans"/>
                <a:sym typeface="Open Sans"/>
              </a:defRPr>
            </a:lvl3pPr>
            <a:lvl4pPr lvl="3" algn="ctr" rtl="0">
              <a:spcBef>
                <a:spcPts val="1600"/>
              </a:spcBef>
              <a:spcAft>
                <a:spcPts val="0"/>
              </a:spcAft>
              <a:buNone/>
              <a:defRPr sz="1600">
                <a:latin typeface="Open Sans"/>
                <a:ea typeface="Open Sans"/>
                <a:cs typeface="Open Sans"/>
                <a:sym typeface="Open Sans"/>
              </a:defRPr>
            </a:lvl4pPr>
            <a:lvl5pPr lvl="4" algn="ctr" rtl="0">
              <a:spcBef>
                <a:spcPts val="1600"/>
              </a:spcBef>
              <a:spcAft>
                <a:spcPts val="0"/>
              </a:spcAft>
              <a:buNone/>
              <a:defRPr sz="1600">
                <a:latin typeface="Open Sans"/>
                <a:ea typeface="Open Sans"/>
                <a:cs typeface="Open Sans"/>
                <a:sym typeface="Open Sans"/>
              </a:defRPr>
            </a:lvl5pPr>
            <a:lvl6pPr lvl="5" algn="ctr" rtl="0">
              <a:spcBef>
                <a:spcPts val="1600"/>
              </a:spcBef>
              <a:spcAft>
                <a:spcPts val="0"/>
              </a:spcAft>
              <a:buNone/>
              <a:defRPr sz="1600">
                <a:latin typeface="Open Sans"/>
                <a:ea typeface="Open Sans"/>
                <a:cs typeface="Open Sans"/>
                <a:sym typeface="Open Sans"/>
              </a:defRPr>
            </a:lvl6pPr>
            <a:lvl7pPr lvl="6" algn="ctr" rtl="0">
              <a:spcBef>
                <a:spcPts val="1600"/>
              </a:spcBef>
              <a:spcAft>
                <a:spcPts val="0"/>
              </a:spcAft>
              <a:buNone/>
              <a:defRPr sz="1600">
                <a:latin typeface="Open Sans"/>
                <a:ea typeface="Open Sans"/>
                <a:cs typeface="Open Sans"/>
                <a:sym typeface="Open Sans"/>
              </a:defRPr>
            </a:lvl7pPr>
            <a:lvl8pPr lvl="7" algn="ctr" rtl="0">
              <a:spcBef>
                <a:spcPts val="1600"/>
              </a:spcBef>
              <a:spcAft>
                <a:spcPts val="0"/>
              </a:spcAft>
              <a:buNone/>
              <a:defRPr sz="1600">
                <a:latin typeface="Open Sans"/>
                <a:ea typeface="Open Sans"/>
                <a:cs typeface="Open Sans"/>
                <a:sym typeface="Open Sans"/>
              </a:defRPr>
            </a:lvl8pPr>
            <a:lvl9pPr lvl="8" algn="ctr" rtl="0">
              <a:spcBef>
                <a:spcPts val="1600"/>
              </a:spcBef>
              <a:spcAft>
                <a:spcPts val="1600"/>
              </a:spcAft>
              <a:buNone/>
              <a:defRPr sz="1600">
                <a:latin typeface="Open Sans"/>
                <a:ea typeface="Open Sans"/>
                <a:cs typeface="Open Sans"/>
                <a:sym typeface="Open Sans"/>
              </a:defRPr>
            </a:lvl9pPr>
          </a:lstStyle>
          <a:p>
            <a:endParaRPr/>
          </a:p>
        </p:txBody>
      </p:sp>
      <p:sp>
        <p:nvSpPr>
          <p:cNvPr id="185" name="Google Shape;185;p28"/>
          <p:cNvSpPr/>
          <p:nvPr/>
        </p:nvSpPr>
        <p:spPr>
          <a:xfrm>
            <a:off x="8468475" y="152350"/>
            <a:ext cx="454500" cy="365400"/>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8"/>
          <p:cNvSpPr/>
          <p:nvPr/>
        </p:nvSpPr>
        <p:spPr>
          <a:xfrm>
            <a:off x="8468475" y="517700"/>
            <a:ext cx="454500" cy="891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txBox="1">
            <a:spLocks noGrp="1"/>
          </p:cNvSpPr>
          <p:nvPr>
            <p:ph type="sldNum" idx="12"/>
          </p:nvPr>
        </p:nvSpPr>
        <p:spPr>
          <a:xfrm>
            <a:off x="8421384" y="138251"/>
            <a:ext cx="548700" cy="393600"/>
          </a:xfrm>
          <a:prstGeom prst="rect">
            <a:avLst/>
          </a:prstGeom>
        </p:spPr>
        <p:txBody>
          <a:bodyPr spcFirstLastPara="1" wrap="square" lIns="91425" tIns="91425" rIns="91425" bIns="91425" anchor="ctr" anchorCtr="0">
            <a:noAutofit/>
          </a:bodyPr>
          <a:lstStyle>
            <a:lvl1pPr lvl="0" algn="ctr" rtl="0">
              <a:buNone/>
              <a:defRPr sz="1300">
                <a:solidFill>
                  <a:srgbClr val="FFFFFF"/>
                </a:solidFill>
              </a:defRPr>
            </a:lvl1pPr>
            <a:lvl2pPr lvl="1" algn="ctr" rtl="0">
              <a:buNone/>
              <a:defRPr sz="1300">
                <a:solidFill>
                  <a:srgbClr val="FFFFFF"/>
                </a:solidFill>
              </a:defRPr>
            </a:lvl2pPr>
            <a:lvl3pPr lvl="2" algn="ctr" rtl="0">
              <a:buNone/>
              <a:defRPr sz="1300">
                <a:solidFill>
                  <a:srgbClr val="FFFFFF"/>
                </a:solidFill>
              </a:defRPr>
            </a:lvl3pPr>
            <a:lvl4pPr lvl="3" algn="ctr" rtl="0">
              <a:buNone/>
              <a:defRPr sz="1300">
                <a:solidFill>
                  <a:srgbClr val="FFFFFF"/>
                </a:solidFill>
              </a:defRPr>
            </a:lvl4pPr>
            <a:lvl5pPr lvl="4" algn="ctr" rtl="0">
              <a:buNone/>
              <a:defRPr sz="1300">
                <a:solidFill>
                  <a:srgbClr val="FFFFFF"/>
                </a:solidFill>
              </a:defRPr>
            </a:lvl5pPr>
            <a:lvl6pPr lvl="5" algn="ctr" rtl="0">
              <a:buNone/>
              <a:defRPr sz="1300">
                <a:solidFill>
                  <a:srgbClr val="FFFFFF"/>
                </a:solidFill>
              </a:defRPr>
            </a:lvl6pPr>
            <a:lvl7pPr lvl="6" algn="ctr" rtl="0">
              <a:buNone/>
              <a:defRPr sz="1300">
                <a:solidFill>
                  <a:srgbClr val="FFFFFF"/>
                </a:solidFill>
              </a:defRPr>
            </a:lvl7pPr>
            <a:lvl8pPr lvl="7" algn="ctr" rtl="0">
              <a:buNone/>
              <a:defRPr sz="1300">
                <a:solidFill>
                  <a:srgbClr val="FFFFFF"/>
                </a:solidFill>
              </a:defRPr>
            </a:lvl8pPr>
            <a:lvl9pPr lvl="8" algn="ctr" rtl="0">
              <a:buNone/>
              <a:defRPr sz="1300">
                <a:solidFill>
                  <a:srgbClr val="FFFFFF"/>
                </a:solidFill>
              </a:defRPr>
            </a:lvl9pPr>
          </a:lstStyle>
          <a:p>
            <a:pPr marL="0" lvl="0" indent="0" algn="ctr" rtl="0">
              <a:spcBef>
                <a:spcPts val="0"/>
              </a:spcBef>
              <a:spcAft>
                <a:spcPts val="0"/>
              </a:spcAft>
              <a:buNone/>
            </a:pPr>
            <a:fld id="{00000000-1234-1234-1234-123412341234}" type="slidenum">
              <a:rPr lang="en"/>
              <a:t>‹#›</a:t>
            </a:fld>
            <a:endParaRPr/>
          </a:p>
        </p:txBody>
      </p:sp>
      <p:sp>
        <p:nvSpPr>
          <p:cNvPr id="188" name="Google Shape;188;p28"/>
          <p:cNvSpPr txBox="1"/>
          <p:nvPr/>
        </p:nvSpPr>
        <p:spPr>
          <a:xfrm>
            <a:off x="6819375" y="4714900"/>
            <a:ext cx="2236800" cy="30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666666"/>
                </a:solidFill>
                <a:latin typeface="Open Sans"/>
                <a:ea typeface="Open Sans"/>
                <a:cs typeface="Open Sans"/>
                <a:sym typeface="Open Sans"/>
              </a:rPr>
              <a:t>freegoogleslidestemplates.com</a:t>
            </a:r>
            <a:endParaRPr sz="1000">
              <a:solidFill>
                <a:srgbClr val="666666"/>
              </a:solidFill>
              <a:latin typeface="Open Sans"/>
              <a:ea typeface="Open Sans"/>
              <a:cs typeface="Open Sans"/>
              <a:sym typeface="Open Sans"/>
            </a:endParaRPr>
          </a:p>
        </p:txBody>
      </p:sp>
      <p:grpSp>
        <p:nvGrpSpPr>
          <p:cNvPr id="189" name="Google Shape;189;p28"/>
          <p:cNvGrpSpPr/>
          <p:nvPr/>
        </p:nvGrpSpPr>
        <p:grpSpPr>
          <a:xfrm>
            <a:off x="197970" y="4683259"/>
            <a:ext cx="297191" cy="365407"/>
            <a:chOff x="2149550" y="2870305"/>
            <a:chExt cx="378395" cy="465250"/>
          </a:xfrm>
        </p:grpSpPr>
        <p:sp>
          <p:nvSpPr>
            <p:cNvPr id="190" name="Google Shape;190;p28"/>
            <p:cNvSpPr/>
            <p:nvPr/>
          </p:nvSpPr>
          <p:spPr>
            <a:xfrm>
              <a:off x="2149569" y="2870305"/>
              <a:ext cx="378375" cy="465250"/>
            </a:xfrm>
            <a:custGeom>
              <a:avLst/>
              <a:gdLst/>
              <a:ahLst/>
              <a:cxnLst/>
              <a:rect l="l" t="t" r="r" b="b"/>
              <a:pathLst>
                <a:path w="10000" h="10000" extrusionOk="0">
                  <a:moveTo>
                    <a:pt x="9786" y="4479"/>
                  </a:moveTo>
                  <a:cubicBezTo>
                    <a:pt x="9957" y="4549"/>
                    <a:pt x="9915" y="4653"/>
                    <a:pt x="10000" y="4792"/>
                  </a:cubicBezTo>
                  <a:lnTo>
                    <a:pt x="10000" y="9236"/>
                  </a:lnTo>
                  <a:cubicBezTo>
                    <a:pt x="10000" y="9653"/>
                    <a:pt x="9573" y="10000"/>
                    <a:pt x="9060" y="10000"/>
                  </a:cubicBezTo>
                  <a:lnTo>
                    <a:pt x="940" y="10000"/>
                  </a:lnTo>
                  <a:cubicBezTo>
                    <a:pt x="342" y="10000"/>
                    <a:pt x="0" y="9653"/>
                    <a:pt x="0" y="9236"/>
                  </a:cubicBezTo>
                  <a:lnTo>
                    <a:pt x="0" y="694"/>
                  </a:lnTo>
                  <a:cubicBezTo>
                    <a:pt x="0" y="278"/>
                    <a:pt x="342" y="0"/>
                    <a:pt x="855" y="0"/>
                  </a:cubicBezTo>
                  <a:lnTo>
                    <a:pt x="7009" y="0"/>
                  </a:lnTo>
                  <a:cubicBezTo>
                    <a:pt x="7179" y="139"/>
                    <a:pt x="7179" y="417"/>
                    <a:pt x="7179" y="625"/>
                  </a:cubicBezTo>
                  <a:lnTo>
                    <a:pt x="7179" y="2222"/>
                  </a:lnTo>
                  <a:cubicBezTo>
                    <a:pt x="7179" y="2431"/>
                    <a:pt x="7436" y="2569"/>
                    <a:pt x="7521" y="2708"/>
                  </a:cubicBezTo>
                  <a:cubicBezTo>
                    <a:pt x="8120" y="3125"/>
                    <a:pt x="8632" y="3542"/>
                    <a:pt x="9145" y="3958"/>
                  </a:cubicBezTo>
                  <a:cubicBezTo>
                    <a:pt x="9231" y="4097"/>
                    <a:pt x="9334" y="4062"/>
                    <a:pt x="9632" y="4312"/>
                  </a:cubicBezTo>
                </a:path>
              </a:pathLst>
            </a:custGeom>
            <a:solidFill>
              <a:srgbClr val="F7B600"/>
            </a:solidFill>
            <a:ln w="12700" cap="flat" cmpd="sng">
              <a:solidFill>
                <a:srgbClr val="FFC92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191" name="Google Shape;191;p28"/>
            <p:cNvSpPr/>
            <p:nvPr/>
          </p:nvSpPr>
          <p:spPr>
            <a:xfrm>
              <a:off x="2414965" y="2870305"/>
              <a:ext cx="112980" cy="125770"/>
            </a:xfrm>
            <a:custGeom>
              <a:avLst/>
              <a:gdLst/>
              <a:ahLst/>
              <a:cxnLst/>
              <a:rect l="l" t="t" r="r" b="b"/>
              <a:pathLst>
                <a:path w="35" h="39" extrusionOk="0">
                  <a:moveTo>
                    <a:pt x="0" y="34"/>
                  </a:moveTo>
                  <a:cubicBezTo>
                    <a:pt x="0" y="23"/>
                    <a:pt x="0" y="11"/>
                    <a:pt x="0" y="0"/>
                  </a:cubicBezTo>
                  <a:cubicBezTo>
                    <a:pt x="12" y="11"/>
                    <a:pt x="24" y="22"/>
                    <a:pt x="35" y="34"/>
                  </a:cubicBezTo>
                  <a:cubicBezTo>
                    <a:pt x="33" y="36"/>
                    <a:pt x="32" y="36"/>
                    <a:pt x="30" y="36"/>
                  </a:cubicBezTo>
                  <a:cubicBezTo>
                    <a:pt x="20" y="36"/>
                    <a:pt x="10" y="39"/>
                    <a:pt x="0" y="34"/>
                  </a:cubicBezTo>
                  <a:close/>
                </a:path>
              </a:pathLst>
            </a:custGeom>
            <a:solidFill>
              <a:srgbClr val="FEE06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192" name="Google Shape;192;p28"/>
            <p:cNvSpPr/>
            <p:nvPr/>
          </p:nvSpPr>
          <p:spPr>
            <a:xfrm>
              <a:off x="2414965" y="2980088"/>
              <a:ext cx="112975" cy="112975"/>
            </a:xfrm>
            <a:custGeom>
              <a:avLst/>
              <a:gdLst/>
              <a:ahLst/>
              <a:cxnLst/>
              <a:rect l="l" t="t" r="r" b="b"/>
              <a:pathLst>
                <a:path w="10000" h="10000" extrusionOk="0">
                  <a:moveTo>
                    <a:pt x="0" y="0"/>
                  </a:moveTo>
                  <a:lnTo>
                    <a:pt x="10000" y="0"/>
                  </a:lnTo>
                  <a:lnTo>
                    <a:pt x="10000" y="10000"/>
                  </a:lnTo>
                  <a:cubicBezTo>
                    <a:pt x="9362" y="9057"/>
                    <a:pt x="1457" y="1924"/>
                    <a:pt x="0" y="0"/>
                  </a:cubicBezTo>
                  <a:close/>
                </a:path>
              </a:pathLst>
            </a:custGeom>
            <a:solidFill>
              <a:srgbClr val="D59D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193" name="Google Shape;193;p28"/>
            <p:cNvSpPr/>
            <p:nvPr/>
          </p:nvSpPr>
          <p:spPr>
            <a:xfrm>
              <a:off x="2149550" y="3036900"/>
              <a:ext cx="378300" cy="227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FFFFFF"/>
                </a:buClr>
                <a:buFont typeface="Calibri"/>
                <a:buNone/>
              </a:pPr>
              <a:r>
                <a:rPr lang="en" sz="800" b="0" i="0" u="none" strike="noStrike" cap="none">
                  <a:solidFill>
                    <a:srgbClr val="FFFFFF"/>
                  </a:solidFill>
                  <a:latin typeface="Open Sans"/>
                  <a:ea typeface="Open Sans"/>
                  <a:cs typeface="Open Sans"/>
                  <a:sym typeface="Open Sans"/>
                </a:rPr>
                <a:t>FGST</a:t>
              </a:r>
              <a:endParaRPr sz="800" b="0" i="0" u="none" strike="noStrike" cap="none">
                <a:solidFill>
                  <a:srgbClr val="000000"/>
                </a:solidFill>
                <a:latin typeface="Open Sans"/>
                <a:ea typeface="Open Sans"/>
                <a:cs typeface="Open Sans"/>
                <a:sym typeface="Open Sans"/>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Right">
  <p:cSld name="CUSTOM_1">
    <p:spTree>
      <p:nvGrpSpPr>
        <p:cNvPr id="1" name="Shape 194"/>
        <p:cNvGrpSpPr/>
        <p:nvPr/>
      </p:nvGrpSpPr>
      <p:grpSpPr>
        <a:xfrm>
          <a:off x="0" y="0"/>
          <a:ext cx="0" cy="0"/>
          <a:chOff x="0" y="0"/>
          <a:chExt cx="0" cy="0"/>
        </a:xfrm>
      </p:grpSpPr>
      <p:sp>
        <p:nvSpPr>
          <p:cNvPr id="195" name="Google Shape;195;p29"/>
          <p:cNvSpPr txBox="1">
            <a:spLocks noGrp="1"/>
          </p:cNvSpPr>
          <p:nvPr>
            <p:ph type="title"/>
          </p:nvPr>
        </p:nvSpPr>
        <p:spPr>
          <a:xfrm>
            <a:off x="4563000" y="34100"/>
            <a:ext cx="39054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800" b="1">
                <a:solidFill>
                  <a:srgbClr val="666666"/>
                </a:solidFill>
                <a:latin typeface="Dosis"/>
                <a:ea typeface="Dosis"/>
                <a:cs typeface="Dosis"/>
                <a:sym typeface="Dosis"/>
              </a:defRPr>
            </a:lvl1pPr>
            <a:lvl2pPr lvl="1" rtl="0">
              <a:spcBef>
                <a:spcPts val="0"/>
              </a:spcBef>
              <a:spcAft>
                <a:spcPts val="0"/>
              </a:spcAft>
              <a:buNone/>
              <a:defRPr sz="3600" b="1">
                <a:latin typeface="Dosis"/>
                <a:ea typeface="Dosis"/>
                <a:cs typeface="Dosis"/>
                <a:sym typeface="Dosis"/>
              </a:defRPr>
            </a:lvl2pPr>
            <a:lvl3pPr lvl="2" rtl="0">
              <a:spcBef>
                <a:spcPts val="0"/>
              </a:spcBef>
              <a:spcAft>
                <a:spcPts val="0"/>
              </a:spcAft>
              <a:buNone/>
              <a:defRPr sz="3600" b="1">
                <a:latin typeface="Dosis"/>
                <a:ea typeface="Dosis"/>
                <a:cs typeface="Dosis"/>
                <a:sym typeface="Dosis"/>
              </a:defRPr>
            </a:lvl3pPr>
            <a:lvl4pPr lvl="3" rtl="0">
              <a:spcBef>
                <a:spcPts val="0"/>
              </a:spcBef>
              <a:spcAft>
                <a:spcPts val="0"/>
              </a:spcAft>
              <a:buNone/>
              <a:defRPr sz="3600" b="1">
                <a:latin typeface="Dosis"/>
                <a:ea typeface="Dosis"/>
                <a:cs typeface="Dosis"/>
                <a:sym typeface="Dosis"/>
              </a:defRPr>
            </a:lvl4pPr>
            <a:lvl5pPr lvl="4" rtl="0">
              <a:spcBef>
                <a:spcPts val="0"/>
              </a:spcBef>
              <a:spcAft>
                <a:spcPts val="0"/>
              </a:spcAft>
              <a:buNone/>
              <a:defRPr sz="3600" b="1">
                <a:latin typeface="Dosis"/>
                <a:ea typeface="Dosis"/>
                <a:cs typeface="Dosis"/>
                <a:sym typeface="Dosis"/>
              </a:defRPr>
            </a:lvl5pPr>
            <a:lvl6pPr lvl="5" rtl="0">
              <a:spcBef>
                <a:spcPts val="0"/>
              </a:spcBef>
              <a:spcAft>
                <a:spcPts val="0"/>
              </a:spcAft>
              <a:buNone/>
              <a:defRPr sz="3600" b="1">
                <a:latin typeface="Dosis"/>
                <a:ea typeface="Dosis"/>
                <a:cs typeface="Dosis"/>
                <a:sym typeface="Dosis"/>
              </a:defRPr>
            </a:lvl6pPr>
            <a:lvl7pPr lvl="6" rtl="0">
              <a:spcBef>
                <a:spcPts val="0"/>
              </a:spcBef>
              <a:spcAft>
                <a:spcPts val="0"/>
              </a:spcAft>
              <a:buNone/>
              <a:defRPr sz="3600" b="1">
                <a:latin typeface="Dosis"/>
                <a:ea typeface="Dosis"/>
                <a:cs typeface="Dosis"/>
                <a:sym typeface="Dosis"/>
              </a:defRPr>
            </a:lvl7pPr>
            <a:lvl8pPr lvl="7" rtl="0">
              <a:spcBef>
                <a:spcPts val="0"/>
              </a:spcBef>
              <a:spcAft>
                <a:spcPts val="0"/>
              </a:spcAft>
              <a:buNone/>
              <a:defRPr sz="3600" b="1">
                <a:latin typeface="Dosis"/>
                <a:ea typeface="Dosis"/>
                <a:cs typeface="Dosis"/>
                <a:sym typeface="Dosis"/>
              </a:defRPr>
            </a:lvl8pPr>
            <a:lvl9pPr lvl="8" rtl="0">
              <a:spcBef>
                <a:spcPts val="0"/>
              </a:spcBef>
              <a:spcAft>
                <a:spcPts val="0"/>
              </a:spcAft>
              <a:buNone/>
              <a:defRPr sz="3600" b="1">
                <a:latin typeface="Dosis"/>
                <a:ea typeface="Dosis"/>
                <a:cs typeface="Dosis"/>
                <a:sym typeface="Dosis"/>
              </a:defRPr>
            </a:lvl9pPr>
          </a:lstStyle>
          <a:p>
            <a:endParaRPr/>
          </a:p>
        </p:txBody>
      </p:sp>
      <p:sp>
        <p:nvSpPr>
          <p:cNvPr id="196" name="Google Shape;196;p29"/>
          <p:cNvSpPr txBox="1">
            <a:spLocks noGrp="1"/>
          </p:cNvSpPr>
          <p:nvPr>
            <p:ph type="subTitle" idx="1"/>
          </p:nvPr>
        </p:nvSpPr>
        <p:spPr>
          <a:xfrm>
            <a:off x="4563150" y="606800"/>
            <a:ext cx="3905400" cy="244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atin typeface="Open Sans"/>
                <a:ea typeface="Open Sans"/>
                <a:cs typeface="Open Sans"/>
                <a:sym typeface="Open Sans"/>
              </a:defRPr>
            </a:lvl1pPr>
            <a:lvl2pPr lvl="1" algn="ctr" rtl="0">
              <a:spcBef>
                <a:spcPts val="1600"/>
              </a:spcBef>
              <a:spcAft>
                <a:spcPts val="0"/>
              </a:spcAft>
              <a:buNone/>
              <a:defRPr sz="1600">
                <a:latin typeface="Open Sans"/>
                <a:ea typeface="Open Sans"/>
                <a:cs typeface="Open Sans"/>
                <a:sym typeface="Open Sans"/>
              </a:defRPr>
            </a:lvl2pPr>
            <a:lvl3pPr lvl="2" algn="ctr" rtl="0">
              <a:spcBef>
                <a:spcPts val="1600"/>
              </a:spcBef>
              <a:spcAft>
                <a:spcPts val="0"/>
              </a:spcAft>
              <a:buNone/>
              <a:defRPr sz="1600">
                <a:latin typeface="Open Sans"/>
                <a:ea typeface="Open Sans"/>
                <a:cs typeface="Open Sans"/>
                <a:sym typeface="Open Sans"/>
              </a:defRPr>
            </a:lvl3pPr>
            <a:lvl4pPr lvl="3" algn="ctr" rtl="0">
              <a:spcBef>
                <a:spcPts val="1600"/>
              </a:spcBef>
              <a:spcAft>
                <a:spcPts val="0"/>
              </a:spcAft>
              <a:buNone/>
              <a:defRPr sz="1600">
                <a:latin typeface="Open Sans"/>
                <a:ea typeface="Open Sans"/>
                <a:cs typeface="Open Sans"/>
                <a:sym typeface="Open Sans"/>
              </a:defRPr>
            </a:lvl4pPr>
            <a:lvl5pPr lvl="4" algn="ctr" rtl="0">
              <a:spcBef>
                <a:spcPts val="1600"/>
              </a:spcBef>
              <a:spcAft>
                <a:spcPts val="0"/>
              </a:spcAft>
              <a:buNone/>
              <a:defRPr sz="1600">
                <a:latin typeface="Open Sans"/>
                <a:ea typeface="Open Sans"/>
                <a:cs typeface="Open Sans"/>
                <a:sym typeface="Open Sans"/>
              </a:defRPr>
            </a:lvl5pPr>
            <a:lvl6pPr lvl="5" algn="ctr" rtl="0">
              <a:spcBef>
                <a:spcPts val="1600"/>
              </a:spcBef>
              <a:spcAft>
                <a:spcPts val="0"/>
              </a:spcAft>
              <a:buNone/>
              <a:defRPr sz="1600">
                <a:latin typeface="Open Sans"/>
                <a:ea typeface="Open Sans"/>
                <a:cs typeface="Open Sans"/>
                <a:sym typeface="Open Sans"/>
              </a:defRPr>
            </a:lvl6pPr>
            <a:lvl7pPr lvl="6" algn="ctr" rtl="0">
              <a:spcBef>
                <a:spcPts val="1600"/>
              </a:spcBef>
              <a:spcAft>
                <a:spcPts val="0"/>
              </a:spcAft>
              <a:buNone/>
              <a:defRPr sz="1600">
                <a:latin typeface="Open Sans"/>
                <a:ea typeface="Open Sans"/>
                <a:cs typeface="Open Sans"/>
                <a:sym typeface="Open Sans"/>
              </a:defRPr>
            </a:lvl7pPr>
            <a:lvl8pPr lvl="7" algn="ctr" rtl="0">
              <a:spcBef>
                <a:spcPts val="1600"/>
              </a:spcBef>
              <a:spcAft>
                <a:spcPts val="0"/>
              </a:spcAft>
              <a:buNone/>
              <a:defRPr sz="1600">
                <a:latin typeface="Open Sans"/>
                <a:ea typeface="Open Sans"/>
                <a:cs typeface="Open Sans"/>
                <a:sym typeface="Open Sans"/>
              </a:defRPr>
            </a:lvl8pPr>
            <a:lvl9pPr lvl="8" algn="ctr" rtl="0">
              <a:spcBef>
                <a:spcPts val="1600"/>
              </a:spcBef>
              <a:spcAft>
                <a:spcPts val="1600"/>
              </a:spcAft>
              <a:buNone/>
              <a:defRPr sz="1600">
                <a:latin typeface="Open Sans"/>
                <a:ea typeface="Open Sans"/>
                <a:cs typeface="Open Sans"/>
                <a:sym typeface="Open Sans"/>
              </a:defRPr>
            </a:lvl9pPr>
          </a:lstStyle>
          <a:p>
            <a:endParaRPr/>
          </a:p>
        </p:txBody>
      </p:sp>
      <p:sp>
        <p:nvSpPr>
          <p:cNvPr id="197" name="Google Shape;197;p29"/>
          <p:cNvSpPr/>
          <p:nvPr/>
        </p:nvSpPr>
        <p:spPr>
          <a:xfrm>
            <a:off x="8468475" y="152350"/>
            <a:ext cx="454500" cy="365400"/>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8468475" y="517700"/>
            <a:ext cx="454500" cy="891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txBox="1">
            <a:spLocks noGrp="1"/>
          </p:cNvSpPr>
          <p:nvPr>
            <p:ph type="sldNum" idx="12"/>
          </p:nvPr>
        </p:nvSpPr>
        <p:spPr>
          <a:xfrm>
            <a:off x="8421384" y="138251"/>
            <a:ext cx="548700" cy="393600"/>
          </a:xfrm>
          <a:prstGeom prst="rect">
            <a:avLst/>
          </a:prstGeom>
        </p:spPr>
        <p:txBody>
          <a:bodyPr spcFirstLastPara="1" wrap="square" lIns="91425" tIns="91425" rIns="91425" bIns="91425" anchor="ctr" anchorCtr="0">
            <a:noAutofit/>
          </a:bodyPr>
          <a:lstStyle>
            <a:lvl1pPr lvl="0" algn="ctr" rtl="0">
              <a:buNone/>
              <a:defRPr sz="1300">
                <a:solidFill>
                  <a:srgbClr val="FFFFFF"/>
                </a:solidFill>
              </a:defRPr>
            </a:lvl1pPr>
            <a:lvl2pPr lvl="1" algn="ctr" rtl="0">
              <a:buNone/>
              <a:defRPr sz="1300">
                <a:solidFill>
                  <a:srgbClr val="FFFFFF"/>
                </a:solidFill>
              </a:defRPr>
            </a:lvl2pPr>
            <a:lvl3pPr lvl="2" algn="ctr" rtl="0">
              <a:buNone/>
              <a:defRPr sz="1300">
                <a:solidFill>
                  <a:srgbClr val="FFFFFF"/>
                </a:solidFill>
              </a:defRPr>
            </a:lvl3pPr>
            <a:lvl4pPr lvl="3" algn="ctr" rtl="0">
              <a:buNone/>
              <a:defRPr sz="1300">
                <a:solidFill>
                  <a:srgbClr val="FFFFFF"/>
                </a:solidFill>
              </a:defRPr>
            </a:lvl4pPr>
            <a:lvl5pPr lvl="4" algn="ctr" rtl="0">
              <a:buNone/>
              <a:defRPr sz="1300">
                <a:solidFill>
                  <a:srgbClr val="FFFFFF"/>
                </a:solidFill>
              </a:defRPr>
            </a:lvl5pPr>
            <a:lvl6pPr lvl="5" algn="ctr" rtl="0">
              <a:buNone/>
              <a:defRPr sz="1300">
                <a:solidFill>
                  <a:srgbClr val="FFFFFF"/>
                </a:solidFill>
              </a:defRPr>
            </a:lvl6pPr>
            <a:lvl7pPr lvl="6" algn="ctr" rtl="0">
              <a:buNone/>
              <a:defRPr sz="1300">
                <a:solidFill>
                  <a:srgbClr val="FFFFFF"/>
                </a:solidFill>
              </a:defRPr>
            </a:lvl7pPr>
            <a:lvl8pPr lvl="7" algn="ctr" rtl="0">
              <a:buNone/>
              <a:defRPr sz="1300">
                <a:solidFill>
                  <a:srgbClr val="FFFFFF"/>
                </a:solidFill>
              </a:defRPr>
            </a:lvl8pPr>
            <a:lvl9pPr lvl="8" algn="ctr" rtl="0">
              <a:buNone/>
              <a:defRPr sz="1300">
                <a:solidFill>
                  <a:srgbClr val="FFFFFF"/>
                </a:solidFill>
              </a:defRPr>
            </a:lvl9pPr>
          </a:lstStyle>
          <a:p>
            <a:pPr marL="0" lvl="0" indent="0" algn="ctr" rtl="0">
              <a:spcBef>
                <a:spcPts val="0"/>
              </a:spcBef>
              <a:spcAft>
                <a:spcPts val="0"/>
              </a:spcAft>
              <a:buNone/>
            </a:pPr>
            <a:fld id="{00000000-1234-1234-1234-123412341234}" type="slidenum">
              <a:rPr lang="en"/>
              <a:t>‹#›</a:t>
            </a:fld>
            <a:endParaRPr/>
          </a:p>
        </p:txBody>
      </p:sp>
      <p:sp>
        <p:nvSpPr>
          <p:cNvPr id="200" name="Google Shape;200;p29"/>
          <p:cNvSpPr txBox="1"/>
          <p:nvPr/>
        </p:nvSpPr>
        <p:spPr>
          <a:xfrm>
            <a:off x="6819375" y="4714900"/>
            <a:ext cx="2236800" cy="30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666666"/>
                </a:solidFill>
                <a:latin typeface="Open Sans"/>
                <a:ea typeface="Open Sans"/>
                <a:cs typeface="Open Sans"/>
                <a:sym typeface="Open Sans"/>
              </a:rPr>
              <a:t>freegoogleslidestemplates.com</a:t>
            </a:r>
            <a:endParaRPr sz="1000">
              <a:solidFill>
                <a:srgbClr val="666666"/>
              </a:solidFill>
              <a:latin typeface="Open Sans"/>
              <a:ea typeface="Open Sans"/>
              <a:cs typeface="Open Sans"/>
              <a:sym typeface="Open Sans"/>
            </a:endParaRPr>
          </a:p>
        </p:txBody>
      </p:sp>
      <p:grpSp>
        <p:nvGrpSpPr>
          <p:cNvPr id="201" name="Google Shape;201;p29"/>
          <p:cNvGrpSpPr/>
          <p:nvPr/>
        </p:nvGrpSpPr>
        <p:grpSpPr>
          <a:xfrm>
            <a:off x="197970" y="4683259"/>
            <a:ext cx="297191" cy="365407"/>
            <a:chOff x="2149550" y="2870305"/>
            <a:chExt cx="378395" cy="465250"/>
          </a:xfrm>
        </p:grpSpPr>
        <p:sp>
          <p:nvSpPr>
            <p:cNvPr id="202" name="Google Shape;202;p29"/>
            <p:cNvSpPr/>
            <p:nvPr/>
          </p:nvSpPr>
          <p:spPr>
            <a:xfrm>
              <a:off x="2149569" y="2870305"/>
              <a:ext cx="378375" cy="465250"/>
            </a:xfrm>
            <a:custGeom>
              <a:avLst/>
              <a:gdLst/>
              <a:ahLst/>
              <a:cxnLst/>
              <a:rect l="l" t="t" r="r" b="b"/>
              <a:pathLst>
                <a:path w="10000" h="10000" extrusionOk="0">
                  <a:moveTo>
                    <a:pt x="9786" y="4479"/>
                  </a:moveTo>
                  <a:cubicBezTo>
                    <a:pt x="9957" y="4549"/>
                    <a:pt x="9915" y="4653"/>
                    <a:pt x="10000" y="4792"/>
                  </a:cubicBezTo>
                  <a:lnTo>
                    <a:pt x="10000" y="9236"/>
                  </a:lnTo>
                  <a:cubicBezTo>
                    <a:pt x="10000" y="9653"/>
                    <a:pt x="9573" y="10000"/>
                    <a:pt x="9060" y="10000"/>
                  </a:cubicBezTo>
                  <a:lnTo>
                    <a:pt x="940" y="10000"/>
                  </a:lnTo>
                  <a:cubicBezTo>
                    <a:pt x="342" y="10000"/>
                    <a:pt x="0" y="9653"/>
                    <a:pt x="0" y="9236"/>
                  </a:cubicBezTo>
                  <a:lnTo>
                    <a:pt x="0" y="694"/>
                  </a:lnTo>
                  <a:cubicBezTo>
                    <a:pt x="0" y="278"/>
                    <a:pt x="342" y="0"/>
                    <a:pt x="855" y="0"/>
                  </a:cubicBezTo>
                  <a:lnTo>
                    <a:pt x="7009" y="0"/>
                  </a:lnTo>
                  <a:cubicBezTo>
                    <a:pt x="7179" y="139"/>
                    <a:pt x="7179" y="417"/>
                    <a:pt x="7179" y="625"/>
                  </a:cubicBezTo>
                  <a:lnTo>
                    <a:pt x="7179" y="2222"/>
                  </a:lnTo>
                  <a:cubicBezTo>
                    <a:pt x="7179" y="2431"/>
                    <a:pt x="7436" y="2569"/>
                    <a:pt x="7521" y="2708"/>
                  </a:cubicBezTo>
                  <a:cubicBezTo>
                    <a:pt x="8120" y="3125"/>
                    <a:pt x="8632" y="3542"/>
                    <a:pt x="9145" y="3958"/>
                  </a:cubicBezTo>
                  <a:cubicBezTo>
                    <a:pt x="9231" y="4097"/>
                    <a:pt x="9334" y="4062"/>
                    <a:pt x="9632" y="4312"/>
                  </a:cubicBezTo>
                </a:path>
              </a:pathLst>
            </a:custGeom>
            <a:solidFill>
              <a:srgbClr val="F7B600"/>
            </a:solidFill>
            <a:ln w="12700" cap="flat" cmpd="sng">
              <a:solidFill>
                <a:srgbClr val="FFC92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03" name="Google Shape;203;p29"/>
            <p:cNvSpPr/>
            <p:nvPr/>
          </p:nvSpPr>
          <p:spPr>
            <a:xfrm>
              <a:off x="2414965" y="2870305"/>
              <a:ext cx="112980" cy="125770"/>
            </a:xfrm>
            <a:custGeom>
              <a:avLst/>
              <a:gdLst/>
              <a:ahLst/>
              <a:cxnLst/>
              <a:rect l="l" t="t" r="r" b="b"/>
              <a:pathLst>
                <a:path w="35" h="39" extrusionOk="0">
                  <a:moveTo>
                    <a:pt x="0" y="34"/>
                  </a:moveTo>
                  <a:cubicBezTo>
                    <a:pt x="0" y="23"/>
                    <a:pt x="0" y="11"/>
                    <a:pt x="0" y="0"/>
                  </a:cubicBezTo>
                  <a:cubicBezTo>
                    <a:pt x="12" y="11"/>
                    <a:pt x="24" y="22"/>
                    <a:pt x="35" y="34"/>
                  </a:cubicBezTo>
                  <a:cubicBezTo>
                    <a:pt x="33" y="36"/>
                    <a:pt x="32" y="36"/>
                    <a:pt x="30" y="36"/>
                  </a:cubicBezTo>
                  <a:cubicBezTo>
                    <a:pt x="20" y="36"/>
                    <a:pt x="10" y="39"/>
                    <a:pt x="0" y="34"/>
                  </a:cubicBezTo>
                  <a:close/>
                </a:path>
              </a:pathLst>
            </a:custGeom>
            <a:solidFill>
              <a:srgbClr val="FEE06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04" name="Google Shape;204;p29"/>
            <p:cNvSpPr/>
            <p:nvPr/>
          </p:nvSpPr>
          <p:spPr>
            <a:xfrm>
              <a:off x="2414965" y="2980088"/>
              <a:ext cx="112975" cy="112975"/>
            </a:xfrm>
            <a:custGeom>
              <a:avLst/>
              <a:gdLst/>
              <a:ahLst/>
              <a:cxnLst/>
              <a:rect l="l" t="t" r="r" b="b"/>
              <a:pathLst>
                <a:path w="10000" h="10000" extrusionOk="0">
                  <a:moveTo>
                    <a:pt x="0" y="0"/>
                  </a:moveTo>
                  <a:lnTo>
                    <a:pt x="10000" y="0"/>
                  </a:lnTo>
                  <a:lnTo>
                    <a:pt x="10000" y="10000"/>
                  </a:lnTo>
                  <a:cubicBezTo>
                    <a:pt x="9362" y="9057"/>
                    <a:pt x="1457" y="1924"/>
                    <a:pt x="0" y="0"/>
                  </a:cubicBezTo>
                  <a:close/>
                </a:path>
              </a:pathLst>
            </a:custGeom>
            <a:solidFill>
              <a:srgbClr val="D59D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05" name="Google Shape;205;p29"/>
            <p:cNvSpPr/>
            <p:nvPr/>
          </p:nvSpPr>
          <p:spPr>
            <a:xfrm>
              <a:off x="2149550" y="3036900"/>
              <a:ext cx="378300" cy="227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FFFFFF"/>
                </a:buClr>
                <a:buFont typeface="Calibri"/>
                <a:buNone/>
              </a:pPr>
              <a:r>
                <a:rPr lang="en" sz="800" b="0" i="0" u="none" strike="noStrike" cap="none">
                  <a:solidFill>
                    <a:srgbClr val="FFFFFF"/>
                  </a:solidFill>
                  <a:latin typeface="Open Sans"/>
                  <a:ea typeface="Open Sans"/>
                  <a:cs typeface="Open Sans"/>
                  <a:sym typeface="Open Sans"/>
                </a:rPr>
                <a:t>FGST</a:t>
              </a:r>
              <a:endParaRPr sz="800" b="0" i="0" u="none" strike="noStrike" cap="none">
                <a:solidFill>
                  <a:srgbClr val="000000"/>
                </a:solidFill>
                <a:latin typeface="Open Sans"/>
                <a:ea typeface="Open Sans"/>
                <a:cs typeface="Open Sans"/>
                <a:sym typeface="Open Sans"/>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6"/>
        <p:cNvGrpSpPr/>
        <p:nvPr/>
      </p:nvGrpSpPr>
      <p:grpSpPr>
        <a:xfrm>
          <a:off x="0" y="0"/>
          <a:ext cx="0" cy="0"/>
          <a:chOff x="0" y="0"/>
          <a:chExt cx="0" cy="0"/>
        </a:xfrm>
      </p:grpSpPr>
      <p:sp>
        <p:nvSpPr>
          <p:cNvPr id="207" name="Google Shape;207;p30"/>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marL="0" marR="0" lvl="0" indent="0" algn="ctr" rtl="0">
              <a:lnSpc>
                <a:spcPct val="100000"/>
              </a:lnSpc>
              <a:spcBef>
                <a:spcPts val="0"/>
              </a:spcBef>
              <a:spcAft>
                <a:spcPts val="0"/>
              </a:spcAft>
              <a:buClr>
                <a:srgbClr val="000000"/>
              </a:buClr>
              <a:buSzPts val="1100"/>
              <a:buNone/>
              <a:defRPr sz="5100" b="1">
                <a:solidFill>
                  <a:srgbClr val="666666"/>
                </a:solidFill>
                <a:latin typeface="Dosis"/>
                <a:ea typeface="Dosis"/>
                <a:cs typeface="Dosis"/>
                <a:sym typeface="Dosis"/>
              </a:defRPr>
            </a:lvl1pPr>
            <a:lvl2pPr lvl="1" algn="ctr" rtl="0">
              <a:spcBef>
                <a:spcPts val="0"/>
              </a:spcBef>
              <a:spcAft>
                <a:spcPts val="0"/>
              </a:spcAft>
              <a:buSzPts val="4900"/>
              <a:buNone/>
              <a:defRPr sz="4900"/>
            </a:lvl2pPr>
            <a:lvl3pPr lvl="2" algn="ctr" rtl="0">
              <a:spcBef>
                <a:spcPts val="0"/>
              </a:spcBef>
              <a:spcAft>
                <a:spcPts val="0"/>
              </a:spcAft>
              <a:buSzPts val="4900"/>
              <a:buNone/>
              <a:defRPr sz="4900"/>
            </a:lvl3pPr>
            <a:lvl4pPr lvl="3" algn="ctr" rtl="0">
              <a:spcBef>
                <a:spcPts val="0"/>
              </a:spcBef>
              <a:spcAft>
                <a:spcPts val="0"/>
              </a:spcAft>
              <a:buSzPts val="4900"/>
              <a:buNone/>
              <a:defRPr sz="4900"/>
            </a:lvl4pPr>
            <a:lvl5pPr lvl="4" algn="ctr" rtl="0">
              <a:spcBef>
                <a:spcPts val="0"/>
              </a:spcBef>
              <a:spcAft>
                <a:spcPts val="0"/>
              </a:spcAft>
              <a:buSzPts val="4900"/>
              <a:buNone/>
              <a:defRPr sz="4900"/>
            </a:lvl5pPr>
            <a:lvl6pPr lvl="5" algn="ctr" rtl="0">
              <a:spcBef>
                <a:spcPts val="0"/>
              </a:spcBef>
              <a:spcAft>
                <a:spcPts val="0"/>
              </a:spcAft>
              <a:buSzPts val="4900"/>
              <a:buNone/>
              <a:defRPr sz="4900"/>
            </a:lvl6pPr>
            <a:lvl7pPr lvl="6" algn="ctr" rtl="0">
              <a:spcBef>
                <a:spcPts val="0"/>
              </a:spcBef>
              <a:spcAft>
                <a:spcPts val="0"/>
              </a:spcAft>
              <a:buSzPts val="4900"/>
              <a:buNone/>
              <a:defRPr sz="4900"/>
            </a:lvl7pPr>
            <a:lvl8pPr lvl="7" algn="ctr" rtl="0">
              <a:spcBef>
                <a:spcPts val="0"/>
              </a:spcBef>
              <a:spcAft>
                <a:spcPts val="0"/>
              </a:spcAft>
              <a:buSzPts val="4900"/>
              <a:buNone/>
              <a:defRPr sz="4900"/>
            </a:lvl8pPr>
            <a:lvl9pPr lvl="8" algn="ctr" rtl="0">
              <a:spcBef>
                <a:spcPts val="0"/>
              </a:spcBef>
              <a:spcAft>
                <a:spcPts val="0"/>
              </a:spcAft>
              <a:buSzPts val="4900"/>
              <a:buNone/>
              <a:defRPr sz="4900"/>
            </a:lvl9pPr>
          </a:lstStyle>
          <a:p>
            <a:endParaRPr/>
          </a:p>
        </p:txBody>
      </p:sp>
      <p:sp>
        <p:nvSpPr>
          <p:cNvPr id="208" name="Google Shape;208;p30"/>
          <p:cNvSpPr/>
          <p:nvPr/>
        </p:nvSpPr>
        <p:spPr>
          <a:xfrm>
            <a:off x="8468475" y="152350"/>
            <a:ext cx="454500" cy="365400"/>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a:off x="8468475" y="517700"/>
            <a:ext cx="454500" cy="891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txBox="1">
            <a:spLocks noGrp="1"/>
          </p:cNvSpPr>
          <p:nvPr>
            <p:ph type="sldNum" idx="12"/>
          </p:nvPr>
        </p:nvSpPr>
        <p:spPr>
          <a:xfrm>
            <a:off x="8421384" y="138251"/>
            <a:ext cx="548700" cy="393600"/>
          </a:xfrm>
          <a:prstGeom prst="rect">
            <a:avLst/>
          </a:prstGeom>
        </p:spPr>
        <p:txBody>
          <a:bodyPr spcFirstLastPara="1" wrap="square" lIns="91425" tIns="91425" rIns="91425" bIns="91425" anchor="ctr" anchorCtr="0">
            <a:noAutofit/>
          </a:bodyPr>
          <a:lstStyle>
            <a:lvl1pPr lvl="0" algn="ctr" rtl="0">
              <a:buNone/>
              <a:defRPr sz="1300">
                <a:solidFill>
                  <a:srgbClr val="FFFFFF"/>
                </a:solidFill>
              </a:defRPr>
            </a:lvl1pPr>
            <a:lvl2pPr lvl="1" algn="ctr" rtl="0">
              <a:buNone/>
              <a:defRPr sz="1300">
                <a:solidFill>
                  <a:srgbClr val="FFFFFF"/>
                </a:solidFill>
              </a:defRPr>
            </a:lvl2pPr>
            <a:lvl3pPr lvl="2" algn="ctr" rtl="0">
              <a:buNone/>
              <a:defRPr sz="1300">
                <a:solidFill>
                  <a:srgbClr val="FFFFFF"/>
                </a:solidFill>
              </a:defRPr>
            </a:lvl3pPr>
            <a:lvl4pPr lvl="3" algn="ctr" rtl="0">
              <a:buNone/>
              <a:defRPr sz="1300">
                <a:solidFill>
                  <a:srgbClr val="FFFFFF"/>
                </a:solidFill>
              </a:defRPr>
            </a:lvl4pPr>
            <a:lvl5pPr lvl="4" algn="ctr" rtl="0">
              <a:buNone/>
              <a:defRPr sz="1300">
                <a:solidFill>
                  <a:srgbClr val="FFFFFF"/>
                </a:solidFill>
              </a:defRPr>
            </a:lvl5pPr>
            <a:lvl6pPr lvl="5" algn="ctr" rtl="0">
              <a:buNone/>
              <a:defRPr sz="1300">
                <a:solidFill>
                  <a:srgbClr val="FFFFFF"/>
                </a:solidFill>
              </a:defRPr>
            </a:lvl6pPr>
            <a:lvl7pPr lvl="6" algn="ctr" rtl="0">
              <a:buNone/>
              <a:defRPr sz="1300">
                <a:solidFill>
                  <a:srgbClr val="FFFFFF"/>
                </a:solidFill>
              </a:defRPr>
            </a:lvl7pPr>
            <a:lvl8pPr lvl="7" algn="ctr" rtl="0">
              <a:buNone/>
              <a:defRPr sz="1300">
                <a:solidFill>
                  <a:srgbClr val="FFFFFF"/>
                </a:solidFill>
              </a:defRPr>
            </a:lvl8pPr>
            <a:lvl9pPr lvl="8" algn="ctr" rtl="0">
              <a:buNone/>
              <a:defRPr sz="1300">
                <a:solidFill>
                  <a:srgbClr val="FFFFFF"/>
                </a:solidFill>
              </a:defRPr>
            </a:lvl9pPr>
          </a:lstStyle>
          <a:p>
            <a:pPr marL="0" lvl="0" indent="0" algn="ctr" rtl="0">
              <a:spcBef>
                <a:spcPts val="0"/>
              </a:spcBef>
              <a:spcAft>
                <a:spcPts val="0"/>
              </a:spcAft>
              <a:buNone/>
            </a:pPr>
            <a:fld id="{00000000-1234-1234-1234-123412341234}" type="slidenum">
              <a:rPr lang="en"/>
              <a:t>‹#›</a:t>
            </a:fld>
            <a:endParaRPr/>
          </a:p>
        </p:txBody>
      </p:sp>
      <p:sp>
        <p:nvSpPr>
          <p:cNvPr id="211" name="Google Shape;211;p30"/>
          <p:cNvSpPr txBox="1"/>
          <p:nvPr/>
        </p:nvSpPr>
        <p:spPr>
          <a:xfrm>
            <a:off x="6819375" y="4714900"/>
            <a:ext cx="2236800" cy="30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666666"/>
                </a:solidFill>
                <a:latin typeface="Open Sans"/>
                <a:ea typeface="Open Sans"/>
                <a:cs typeface="Open Sans"/>
                <a:sym typeface="Open Sans"/>
              </a:rPr>
              <a:t>freegoogleslidestemplates.com</a:t>
            </a:r>
            <a:endParaRPr sz="1000">
              <a:solidFill>
                <a:srgbClr val="666666"/>
              </a:solidFill>
              <a:latin typeface="Open Sans"/>
              <a:ea typeface="Open Sans"/>
              <a:cs typeface="Open Sans"/>
              <a:sym typeface="Open Sans"/>
            </a:endParaRPr>
          </a:p>
        </p:txBody>
      </p:sp>
      <p:grpSp>
        <p:nvGrpSpPr>
          <p:cNvPr id="212" name="Google Shape;212;p30"/>
          <p:cNvGrpSpPr/>
          <p:nvPr/>
        </p:nvGrpSpPr>
        <p:grpSpPr>
          <a:xfrm>
            <a:off x="197970" y="4683259"/>
            <a:ext cx="297191" cy="365407"/>
            <a:chOff x="2149550" y="2870305"/>
            <a:chExt cx="378395" cy="465250"/>
          </a:xfrm>
        </p:grpSpPr>
        <p:sp>
          <p:nvSpPr>
            <p:cNvPr id="213" name="Google Shape;213;p30"/>
            <p:cNvSpPr/>
            <p:nvPr/>
          </p:nvSpPr>
          <p:spPr>
            <a:xfrm>
              <a:off x="2149569" y="2870305"/>
              <a:ext cx="378375" cy="465250"/>
            </a:xfrm>
            <a:custGeom>
              <a:avLst/>
              <a:gdLst/>
              <a:ahLst/>
              <a:cxnLst/>
              <a:rect l="l" t="t" r="r" b="b"/>
              <a:pathLst>
                <a:path w="10000" h="10000" extrusionOk="0">
                  <a:moveTo>
                    <a:pt x="9786" y="4479"/>
                  </a:moveTo>
                  <a:cubicBezTo>
                    <a:pt x="9957" y="4549"/>
                    <a:pt x="9915" y="4653"/>
                    <a:pt x="10000" y="4792"/>
                  </a:cubicBezTo>
                  <a:lnTo>
                    <a:pt x="10000" y="9236"/>
                  </a:lnTo>
                  <a:cubicBezTo>
                    <a:pt x="10000" y="9653"/>
                    <a:pt x="9573" y="10000"/>
                    <a:pt x="9060" y="10000"/>
                  </a:cubicBezTo>
                  <a:lnTo>
                    <a:pt x="940" y="10000"/>
                  </a:lnTo>
                  <a:cubicBezTo>
                    <a:pt x="342" y="10000"/>
                    <a:pt x="0" y="9653"/>
                    <a:pt x="0" y="9236"/>
                  </a:cubicBezTo>
                  <a:lnTo>
                    <a:pt x="0" y="694"/>
                  </a:lnTo>
                  <a:cubicBezTo>
                    <a:pt x="0" y="278"/>
                    <a:pt x="342" y="0"/>
                    <a:pt x="855" y="0"/>
                  </a:cubicBezTo>
                  <a:lnTo>
                    <a:pt x="7009" y="0"/>
                  </a:lnTo>
                  <a:cubicBezTo>
                    <a:pt x="7179" y="139"/>
                    <a:pt x="7179" y="417"/>
                    <a:pt x="7179" y="625"/>
                  </a:cubicBezTo>
                  <a:lnTo>
                    <a:pt x="7179" y="2222"/>
                  </a:lnTo>
                  <a:cubicBezTo>
                    <a:pt x="7179" y="2431"/>
                    <a:pt x="7436" y="2569"/>
                    <a:pt x="7521" y="2708"/>
                  </a:cubicBezTo>
                  <a:cubicBezTo>
                    <a:pt x="8120" y="3125"/>
                    <a:pt x="8632" y="3542"/>
                    <a:pt x="9145" y="3958"/>
                  </a:cubicBezTo>
                  <a:cubicBezTo>
                    <a:pt x="9231" y="4097"/>
                    <a:pt x="9334" y="4062"/>
                    <a:pt x="9632" y="4312"/>
                  </a:cubicBezTo>
                </a:path>
              </a:pathLst>
            </a:custGeom>
            <a:solidFill>
              <a:srgbClr val="F7B600"/>
            </a:solidFill>
            <a:ln w="12700" cap="flat" cmpd="sng">
              <a:solidFill>
                <a:srgbClr val="FFC92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14" name="Google Shape;214;p30"/>
            <p:cNvSpPr/>
            <p:nvPr/>
          </p:nvSpPr>
          <p:spPr>
            <a:xfrm>
              <a:off x="2414965" y="2870305"/>
              <a:ext cx="112980" cy="125770"/>
            </a:xfrm>
            <a:custGeom>
              <a:avLst/>
              <a:gdLst/>
              <a:ahLst/>
              <a:cxnLst/>
              <a:rect l="l" t="t" r="r" b="b"/>
              <a:pathLst>
                <a:path w="35" h="39" extrusionOk="0">
                  <a:moveTo>
                    <a:pt x="0" y="34"/>
                  </a:moveTo>
                  <a:cubicBezTo>
                    <a:pt x="0" y="23"/>
                    <a:pt x="0" y="11"/>
                    <a:pt x="0" y="0"/>
                  </a:cubicBezTo>
                  <a:cubicBezTo>
                    <a:pt x="12" y="11"/>
                    <a:pt x="24" y="22"/>
                    <a:pt x="35" y="34"/>
                  </a:cubicBezTo>
                  <a:cubicBezTo>
                    <a:pt x="33" y="36"/>
                    <a:pt x="32" y="36"/>
                    <a:pt x="30" y="36"/>
                  </a:cubicBezTo>
                  <a:cubicBezTo>
                    <a:pt x="20" y="36"/>
                    <a:pt x="10" y="39"/>
                    <a:pt x="0" y="34"/>
                  </a:cubicBezTo>
                  <a:close/>
                </a:path>
              </a:pathLst>
            </a:custGeom>
            <a:solidFill>
              <a:srgbClr val="FEE06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15" name="Google Shape;215;p30"/>
            <p:cNvSpPr/>
            <p:nvPr/>
          </p:nvSpPr>
          <p:spPr>
            <a:xfrm>
              <a:off x="2414965" y="2980088"/>
              <a:ext cx="112975" cy="112975"/>
            </a:xfrm>
            <a:custGeom>
              <a:avLst/>
              <a:gdLst/>
              <a:ahLst/>
              <a:cxnLst/>
              <a:rect l="l" t="t" r="r" b="b"/>
              <a:pathLst>
                <a:path w="10000" h="10000" extrusionOk="0">
                  <a:moveTo>
                    <a:pt x="0" y="0"/>
                  </a:moveTo>
                  <a:lnTo>
                    <a:pt x="10000" y="0"/>
                  </a:lnTo>
                  <a:lnTo>
                    <a:pt x="10000" y="10000"/>
                  </a:lnTo>
                  <a:cubicBezTo>
                    <a:pt x="9362" y="9057"/>
                    <a:pt x="1457" y="1924"/>
                    <a:pt x="0" y="0"/>
                  </a:cubicBezTo>
                  <a:close/>
                </a:path>
              </a:pathLst>
            </a:custGeom>
            <a:solidFill>
              <a:srgbClr val="D59D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16" name="Google Shape;216;p30"/>
            <p:cNvSpPr/>
            <p:nvPr/>
          </p:nvSpPr>
          <p:spPr>
            <a:xfrm>
              <a:off x="2149550" y="3036900"/>
              <a:ext cx="378300" cy="227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FFFFFF"/>
                </a:buClr>
                <a:buFont typeface="Calibri"/>
                <a:buNone/>
              </a:pPr>
              <a:r>
                <a:rPr lang="en" sz="800" b="0" i="0" u="none" strike="noStrike" cap="none">
                  <a:solidFill>
                    <a:srgbClr val="FFFFFF"/>
                  </a:solidFill>
                  <a:latin typeface="Open Sans"/>
                  <a:ea typeface="Open Sans"/>
                  <a:cs typeface="Open Sans"/>
                  <a:sym typeface="Open Sans"/>
                </a:rPr>
                <a:t>FGST</a:t>
              </a:r>
              <a:endParaRPr sz="800" b="0" i="0" u="none" strike="noStrike" cap="none">
                <a:solidFill>
                  <a:srgbClr val="000000"/>
                </a:solidFill>
                <a:latin typeface="Open Sans"/>
                <a:ea typeface="Open Sans"/>
                <a:cs typeface="Open Sans"/>
                <a:sym typeface="Open Sans"/>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7"/>
        <p:cNvGrpSpPr/>
        <p:nvPr/>
      </p:nvGrpSpPr>
      <p:grpSpPr>
        <a:xfrm>
          <a:off x="0" y="0"/>
          <a:ext cx="0" cy="0"/>
          <a:chOff x="0" y="0"/>
          <a:chExt cx="0" cy="0"/>
        </a:xfrm>
      </p:grpSpPr>
      <p:sp>
        <p:nvSpPr>
          <p:cNvPr id="218" name="Google Shape;218;p31"/>
          <p:cNvSpPr txBox="1"/>
          <p:nvPr/>
        </p:nvSpPr>
        <p:spPr>
          <a:xfrm>
            <a:off x="6819375" y="4714900"/>
            <a:ext cx="2236800" cy="30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666666"/>
                </a:solidFill>
                <a:latin typeface="Open Sans"/>
                <a:ea typeface="Open Sans"/>
                <a:cs typeface="Open Sans"/>
                <a:sym typeface="Open Sans"/>
              </a:rPr>
              <a:t>freegoogleslidestemplates.com</a:t>
            </a:r>
            <a:endParaRPr sz="1000">
              <a:solidFill>
                <a:srgbClr val="666666"/>
              </a:solidFill>
              <a:latin typeface="Open Sans"/>
              <a:ea typeface="Open Sans"/>
              <a:cs typeface="Open Sans"/>
              <a:sym typeface="Open Sans"/>
            </a:endParaRPr>
          </a:p>
        </p:txBody>
      </p:sp>
      <p:sp>
        <p:nvSpPr>
          <p:cNvPr id="219" name="Google Shape;219;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Font typeface="Open Sans"/>
              <a:buChar char="●"/>
              <a:defRPr>
                <a:latin typeface="Open Sans"/>
                <a:ea typeface="Open Sans"/>
                <a:cs typeface="Open Sans"/>
                <a:sym typeface="Open Sans"/>
              </a:defRPr>
            </a:lvl1pPr>
            <a:lvl2pPr marL="914400" lvl="1" indent="-317500" rtl="0">
              <a:spcBef>
                <a:spcPts val="1600"/>
              </a:spcBef>
              <a:spcAft>
                <a:spcPts val="0"/>
              </a:spcAft>
              <a:buSzPts val="1400"/>
              <a:buFont typeface="Open Sans"/>
              <a:buChar char="○"/>
              <a:defRPr>
                <a:latin typeface="Open Sans"/>
                <a:ea typeface="Open Sans"/>
                <a:cs typeface="Open Sans"/>
                <a:sym typeface="Open Sans"/>
              </a:defRPr>
            </a:lvl2pPr>
            <a:lvl3pPr marL="1371600" lvl="2" indent="-317500" rtl="0">
              <a:spcBef>
                <a:spcPts val="1600"/>
              </a:spcBef>
              <a:spcAft>
                <a:spcPts val="0"/>
              </a:spcAft>
              <a:buSzPts val="1400"/>
              <a:buFont typeface="Open Sans"/>
              <a:buChar char="■"/>
              <a:defRPr>
                <a:latin typeface="Open Sans"/>
                <a:ea typeface="Open Sans"/>
                <a:cs typeface="Open Sans"/>
                <a:sym typeface="Open Sans"/>
              </a:defRPr>
            </a:lvl3pPr>
            <a:lvl4pPr marL="1828800" lvl="3" indent="-317500" rtl="0">
              <a:spcBef>
                <a:spcPts val="1600"/>
              </a:spcBef>
              <a:spcAft>
                <a:spcPts val="0"/>
              </a:spcAft>
              <a:buSzPts val="1400"/>
              <a:buFont typeface="Open Sans"/>
              <a:buChar char="●"/>
              <a:defRPr>
                <a:latin typeface="Open Sans"/>
                <a:ea typeface="Open Sans"/>
                <a:cs typeface="Open Sans"/>
                <a:sym typeface="Open Sans"/>
              </a:defRPr>
            </a:lvl4pPr>
            <a:lvl5pPr marL="2286000" lvl="4" indent="-317500" rtl="0">
              <a:spcBef>
                <a:spcPts val="1600"/>
              </a:spcBef>
              <a:spcAft>
                <a:spcPts val="0"/>
              </a:spcAft>
              <a:buSzPts val="1400"/>
              <a:buFont typeface="Open Sans"/>
              <a:buChar char="○"/>
              <a:defRPr>
                <a:latin typeface="Open Sans"/>
                <a:ea typeface="Open Sans"/>
                <a:cs typeface="Open Sans"/>
                <a:sym typeface="Open Sans"/>
              </a:defRPr>
            </a:lvl5pPr>
            <a:lvl6pPr marL="2743200" lvl="5" indent="-317500" rtl="0">
              <a:spcBef>
                <a:spcPts val="1600"/>
              </a:spcBef>
              <a:spcAft>
                <a:spcPts val="0"/>
              </a:spcAft>
              <a:buSzPts val="1400"/>
              <a:buFont typeface="Open Sans"/>
              <a:buChar char="■"/>
              <a:defRPr>
                <a:latin typeface="Open Sans"/>
                <a:ea typeface="Open Sans"/>
                <a:cs typeface="Open Sans"/>
                <a:sym typeface="Open Sans"/>
              </a:defRPr>
            </a:lvl6pPr>
            <a:lvl7pPr marL="3200400" lvl="6" indent="-317500" rtl="0">
              <a:spcBef>
                <a:spcPts val="1600"/>
              </a:spcBef>
              <a:spcAft>
                <a:spcPts val="0"/>
              </a:spcAft>
              <a:buSzPts val="1400"/>
              <a:buFont typeface="Open Sans"/>
              <a:buChar char="●"/>
              <a:defRPr>
                <a:latin typeface="Open Sans"/>
                <a:ea typeface="Open Sans"/>
                <a:cs typeface="Open Sans"/>
                <a:sym typeface="Open Sans"/>
              </a:defRPr>
            </a:lvl7pPr>
            <a:lvl8pPr marL="3657600" lvl="7" indent="-317500" rtl="0">
              <a:spcBef>
                <a:spcPts val="1600"/>
              </a:spcBef>
              <a:spcAft>
                <a:spcPts val="0"/>
              </a:spcAft>
              <a:buSzPts val="1400"/>
              <a:buFont typeface="Open Sans"/>
              <a:buChar char="○"/>
              <a:defRPr>
                <a:latin typeface="Open Sans"/>
                <a:ea typeface="Open Sans"/>
                <a:cs typeface="Open Sans"/>
                <a:sym typeface="Open Sans"/>
              </a:defRPr>
            </a:lvl8pPr>
            <a:lvl9pPr marL="4114800" lvl="8" indent="-317500" rtl="0">
              <a:spcBef>
                <a:spcPts val="1600"/>
              </a:spcBef>
              <a:spcAft>
                <a:spcPts val="1600"/>
              </a:spcAft>
              <a:buSzPts val="1400"/>
              <a:buFont typeface="Open Sans"/>
              <a:buChar char="■"/>
              <a:defRPr>
                <a:latin typeface="Open Sans"/>
                <a:ea typeface="Open Sans"/>
                <a:cs typeface="Open Sans"/>
                <a:sym typeface="Open Sans"/>
              </a:defRPr>
            </a:lvl9pPr>
          </a:lstStyle>
          <a:p>
            <a:endParaRPr/>
          </a:p>
        </p:txBody>
      </p:sp>
      <p:sp>
        <p:nvSpPr>
          <p:cNvPr id="220" name="Google Shape;220;p31"/>
          <p:cNvSpPr/>
          <p:nvPr/>
        </p:nvSpPr>
        <p:spPr>
          <a:xfrm>
            <a:off x="8468475" y="152350"/>
            <a:ext cx="454500" cy="365400"/>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1"/>
          <p:cNvSpPr/>
          <p:nvPr/>
        </p:nvSpPr>
        <p:spPr>
          <a:xfrm>
            <a:off x="8468475" y="517700"/>
            <a:ext cx="454500" cy="891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1"/>
          <p:cNvSpPr txBox="1">
            <a:spLocks noGrp="1"/>
          </p:cNvSpPr>
          <p:nvPr>
            <p:ph type="sldNum" idx="12"/>
          </p:nvPr>
        </p:nvSpPr>
        <p:spPr>
          <a:xfrm>
            <a:off x="8421384" y="138251"/>
            <a:ext cx="548700" cy="393600"/>
          </a:xfrm>
          <a:prstGeom prst="rect">
            <a:avLst/>
          </a:prstGeom>
        </p:spPr>
        <p:txBody>
          <a:bodyPr spcFirstLastPara="1" wrap="square" lIns="91425" tIns="91425" rIns="91425" bIns="91425" anchor="ctr" anchorCtr="0">
            <a:noAutofit/>
          </a:bodyPr>
          <a:lstStyle>
            <a:lvl1pPr lvl="0" algn="ctr" rtl="0">
              <a:buNone/>
              <a:defRPr sz="1300">
                <a:solidFill>
                  <a:srgbClr val="FFFFFF"/>
                </a:solidFill>
              </a:defRPr>
            </a:lvl1pPr>
            <a:lvl2pPr lvl="1" algn="ctr" rtl="0">
              <a:buNone/>
              <a:defRPr sz="1300">
                <a:solidFill>
                  <a:srgbClr val="FFFFFF"/>
                </a:solidFill>
              </a:defRPr>
            </a:lvl2pPr>
            <a:lvl3pPr lvl="2" algn="ctr" rtl="0">
              <a:buNone/>
              <a:defRPr sz="1300">
                <a:solidFill>
                  <a:srgbClr val="FFFFFF"/>
                </a:solidFill>
              </a:defRPr>
            </a:lvl3pPr>
            <a:lvl4pPr lvl="3" algn="ctr" rtl="0">
              <a:buNone/>
              <a:defRPr sz="1300">
                <a:solidFill>
                  <a:srgbClr val="FFFFFF"/>
                </a:solidFill>
              </a:defRPr>
            </a:lvl4pPr>
            <a:lvl5pPr lvl="4" algn="ctr" rtl="0">
              <a:buNone/>
              <a:defRPr sz="1300">
                <a:solidFill>
                  <a:srgbClr val="FFFFFF"/>
                </a:solidFill>
              </a:defRPr>
            </a:lvl5pPr>
            <a:lvl6pPr lvl="5" algn="ctr" rtl="0">
              <a:buNone/>
              <a:defRPr sz="1300">
                <a:solidFill>
                  <a:srgbClr val="FFFFFF"/>
                </a:solidFill>
              </a:defRPr>
            </a:lvl6pPr>
            <a:lvl7pPr lvl="6" algn="ctr" rtl="0">
              <a:buNone/>
              <a:defRPr sz="1300">
                <a:solidFill>
                  <a:srgbClr val="FFFFFF"/>
                </a:solidFill>
              </a:defRPr>
            </a:lvl7pPr>
            <a:lvl8pPr lvl="7" algn="ctr" rtl="0">
              <a:buNone/>
              <a:defRPr sz="1300">
                <a:solidFill>
                  <a:srgbClr val="FFFFFF"/>
                </a:solidFill>
              </a:defRPr>
            </a:lvl8pPr>
            <a:lvl9pPr lvl="8" algn="ctr" rtl="0">
              <a:buNone/>
              <a:defRPr sz="1300">
                <a:solidFill>
                  <a:srgbClr val="FFFFFF"/>
                </a:solidFill>
              </a:defRPr>
            </a:lvl9pPr>
          </a:lstStyle>
          <a:p>
            <a:pPr marL="0" lvl="0" indent="0" algn="ctr" rtl="0">
              <a:spcBef>
                <a:spcPts val="0"/>
              </a:spcBef>
              <a:spcAft>
                <a:spcPts val="0"/>
              </a:spcAft>
              <a:buNone/>
            </a:pPr>
            <a:fld id="{00000000-1234-1234-1234-123412341234}" type="slidenum">
              <a:rPr lang="en"/>
              <a:t>‹#›</a:t>
            </a:fld>
            <a:endParaRPr/>
          </a:p>
        </p:txBody>
      </p:sp>
      <p:grpSp>
        <p:nvGrpSpPr>
          <p:cNvPr id="223" name="Google Shape;223;p31"/>
          <p:cNvGrpSpPr/>
          <p:nvPr/>
        </p:nvGrpSpPr>
        <p:grpSpPr>
          <a:xfrm>
            <a:off x="197970" y="4683259"/>
            <a:ext cx="297191" cy="365407"/>
            <a:chOff x="2149550" y="2870305"/>
            <a:chExt cx="378395" cy="465250"/>
          </a:xfrm>
        </p:grpSpPr>
        <p:sp>
          <p:nvSpPr>
            <p:cNvPr id="224" name="Google Shape;224;p31"/>
            <p:cNvSpPr/>
            <p:nvPr/>
          </p:nvSpPr>
          <p:spPr>
            <a:xfrm>
              <a:off x="2149569" y="2870305"/>
              <a:ext cx="378375" cy="465250"/>
            </a:xfrm>
            <a:custGeom>
              <a:avLst/>
              <a:gdLst/>
              <a:ahLst/>
              <a:cxnLst/>
              <a:rect l="l" t="t" r="r" b="b"/>
              <a:pathLst>
                <a:path w="10000" h="10000" extrusionOk="0">
                  <a:moveTo>
                    <a:pt x="9786" y="4479"/>
                  </a:moveTo>
                  <a:cubicBezTo>
                    <a:pt x="9957" y="4549"/>
                    <a:pt x="9915" y="4653"/>
                    <a:pt x="10000" y="4792"/>
                  </a:cubicBezTo>
                  <a:lnTo>
                    <a:pt x="10000" y="9236"/>
                  </a:lnTo>
                  <a:cubicBezTo>
                    <a:pt x="10000" y="9653"/>
                    <a:pt x="9573" y="10000"/>
                    <a:pt x="9060" y="10000"/>
                  </a:cubicBezTo>
                  <a:lnTo>
                    <a:pt x="940" y="10000"/>
                  </a:lnTo>
                  <a:cubicBezTo>
                    <a:pt x="342" y="10000"/>
                    <a:pt x="0" y="9653"/>
                    <a:pt x="0" y="9236"/>
                  </a:cubicBezTo>
                  <a:lnTo>
                    <a:pt x="0" y="694"/>
                  </a:lnTo>
                  <a:cubicBezTo>
                    <a:pt x="0" y="278"/>
                    <a:pt x="342" y="0"/>
                    <a:pt x="855" y="0"/>
                  </a:cubicBezTo>
                  <a:lnTo>
                    <a:pt x="7009" y="0"/>
                  </a:lnTo>
                  <a:cubicBezTo>
                    <a:pt x="7179" y="139"/>
                    <a:pt x="7179" y="417"/>
                    <a:pt x="7179" y="625"/>
                  </a:cubicBezTo>
                  <a:lnTo>
                    <a:pt x="7179" y="2222"/>
                  </a:lnTo>
                  <a:cubicBezTo>
                    <a:pt x="7179" y="2431"/>
                    <a:pt x="7436" y="2569"/>
                    <a:pt x="7521" y="2708"/>
                  </a:cubicBezTo>
                  <a:cubicBezTo>
                    <a:pt x="8120" y="3125"/>
                    <a:pt x="8632" y="3542"/>
                    <a:pt x="9145" y="3958"/>
                  </a:cubicBezTo>
                  <a:cubicBezTo>
                    <a:pt x="9231" y="4097"/>
                    <a:pt x="9334" y="4062"/>
                    <a:pt x="9632" y="4312"/>
                  </a:cubicBezTo>
                </a:path>
              </a:pathLst>
            </a:custGeom>
            <a:solidFill>
              <a:srgbClr val="F7B600"/>
            </a:solidFill>
            <a:ln w="12700" cap="flat" cmpd="sng">
              <a:solidFill>
                <a:srgbClr val="FFC92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25" name="Google Shape;225;p31"/>
            <p:cNvSpPr/>
            <p:nvPr/>
          </p:nvSpPr>
          <p:spPr>
            <a:xfrm>
              <a:off x="2414965" y="2870305"/>
              <a:ext cx="112980" cy="125770"/>
            </a:xfrm>
            <a:custGeom>
              <a:avLst/>
              <a:gdLst/>
              <a:ahLst/>
              <a:cxnLst/>
              <a:rect l="l" t="t" r="r" b="b"/>
              <a:pathLst>
                <a:path w="35" h="39" extrusionOk="0">
                  <a:moveTo>
                    <a:pt x="0" y="34"/>
                  </a:moveTo>
                  <a:cubicBezTo>
                    <a:pt x="0" y="23"/>
                    <a:pt x="0" y="11"/>
                    <a:pt x="0" y="0"/>
                  </a:cubicBezTo>
                  <a:cubicBezTo>
                    <a:pt x="12" y="11"/>
                    <a:pt x="24" y="22"/>
                    <a:pt x="35" y="34"/>
                  </a:cubicBezTo>
                  <a:cubicBezTo>
                    <a:pt x="33" y="36"/>
                    <a:pt x="32" y="36"/>
                    <a:pt x="30" y="36"/>
                  </a:cubicBezTo>
                  <a:cubicBezTo>
                    <a:pt x="20" y="36"/>
                    <a:pt x="10" y="39"/>
                    <a:pt x="0" y="34"/>
                  </a:cubicBezTo>
                  <a:close/>
                </a:path>
              </a:pathLst>
            </a:custGeom>
            <a:solidFill>
              <a:srgbClr val="FEE06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26" name="Google Shape;226;p31"/>
            <p:cNvSpPr/>
            <p:nvPr/>
          </p:nvSpPr>
          <p:spPr>
            <a:xfrm>
              <a:off x="2414965" y="2980088"/>
              <a:ext cx="112975" cy="112975"/>
            </a:xfrm>
            <a:custGeom>
              <a:avLst/>
              <a:gdLst/>
              <a:ahLst/>
              <a:cxnLst/>
              <a:rect l="l" t="t" r="r" b="b"/>
              <a:pathLst>
                <a:path w="10000" h="10000" extrusionOk="0">
                  <a:moveTo>
                    <a:pt x="0" y="0"/>
                  </a:moveTo>
                  <a:lnTo>
                    <a:pt x="10000" y="0"/>
                  </a:lnTo>
                  <a:lnTo>
                    <a:pt x="10000" y="10000"/>
                  </a:lnTo>
                  <a:cubicBezTo>
                    <a:pt x="9362" y="9057"/>
                    <a:pt x="1457" y="1924"/>
                    <a:pt x="0" y="0"/>
                  </a:cubicBezTo>
                  <a:close/>
                </a:path>
              </a:pathLst>
            </a:custGeom>
            <a:solidFill>
              <a:srgbClr val="D59D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27" name="Google Shape;227;p31"/>
            <p:cNvSpPr/>
            <p:nvPr/>
          </p:nvSpPr>
          <p:spPr>
            <a:xfrm>
              <a:off x="2149550" y="3036900"/>
              <a:ext cx="378300" cy="227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FFFFFF"/>
                </a:buClr>
                <a:buFont typeface="Calibri"/>
                <a:buNone/>
              </a:pPr>
              <a:r>
                <a:rPr lang="en" sz="800" b="0" i="0" u="none" strike="noStrike" cap="none">
                  <a:solidFill>
                    <a:srgbClr val="FFFFFF"/>
                  </a:solidFill>
                  <a:latin typeface="Open Sans"/>
                  <a:ea typeface="Open Sans"/>
                  <a:cs typeface="Open Sans"/>
                  <a:sym typeface="Open Sans"/>
                </a:rPr>
                <a:t>FGST</a:t>
              </a:r>
              <a:endParaRPr sz="800" b="0" i="0" u="none" strike="noStrike" cap="none">
                <a:solidFill>
                  <a:srgbClr val="000000"/>
                </a:solidFill>
                <a:latin typeface="Open Sans"/>
                <a:ea typeface="Open Sans"/>
                <a:cs typeface="Open Sans"/>
                <a:sym typeface="Open Sans"/>
              </a:endParaRPr>
            </a:p>
          </p:txBody>
        </p:sp>
      </p:grpSp>
      <p:sp>
        <p:nvSpPr>
          <p:cNvPr id="228" name="Google Shape;228;p31"/>
          <p:cNvSpPr txBox="1">
            <a:spLocks noGrp="1"/>
          </p:cNvSpPr>
          <p:nvPr>
            <p:ph type="title"/>
          </p:nvPr>
        </p:nvSpPr>
        <p:spPr>
          <a:xfrm>
            <a:off x="311700" y="34100"/>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800" b="1">
                <a:solidFill>
                  <a:srgbClr val="666666"/>
                </a:solidFill>
                <a:latin typeface="Dosis"/>
                <a:ea typeface="Dosis"/>
                <a:cs typeface="Dosis"/>
                <a:sym typeface="Dosis"/>
              </a:defRPr>
            </a:lvl1pPr>
            <a:lvl2pPr lvl="1" rtl="0">
              <a:spcBef>
                <a:spcPts val="0"/>
              </a:spcBef>
              <a:spcAft>
                <a:spcPts val="0"/>
              </a:spcAft>
              <a:buNone/>
              <a:defRPr sz="3600" b="1">
                <a:latin typeface="Dosis"/>
                <a:ea typeface="Dosis"/>
                <a:cs typeface="Dosis"/>
                <a:sym typeface="Dosis"/>
              </a:defRPr>
            </a:lvl2pPr>
            <a:lvl3pPr lvl="2" rtl="0">
              <a:spcBef>
                <a:spcPts val="0"/>
              </a:spcBef>
              <a:spcAft>
                <a:spcPts val="0"/>
              </a:spcAft>
              <a:buNone/>
              <a:defRPr sz="3600" b="1">
                <a:latin typeface="Dosis"/>
                <a:ea typeface="Dosis"/>
                <a:cs typeface="Dosis"/>
                <a:sym typeface="Dosis"/>
              </a:defRPr>
            </a:lvl3pPr>
            <a:lvl4pPr lvl="3" rtl="0">
              <a:spcBef>
                <a:spcPts val="0"/>
              </a:spcBef>
              <a:spcAft>
                <a:spcPts val="0"/>
              </a:spcAft>
              <a:buNone/>
              <a:defRPr sz="3600" b="1">
                <a:latin typeface="Dosis"/>
                <a:ea typeface="Dosis"/>
                <a:cs typeface="Dosis"/>
                <a:sym typeface="Dosis"/>
              </a:defRPr>
            </a:lvl4pPr>
            <a:lvl5pPr lvl="4" rtl="0">
              <a:spcBef>
                <a:spcPts val="0"/>
              </a:spcBef>
              <a:spcAft>
                <a:spcPts val="0"/>
              </a:spcAft>
              <a:buNone/>
              <a:defRPr sz="3600" b="1">
                <a:latin typeface="Dosis"/>
                <a:ea typeface="Dosis"/>
                <a:cs typeface="Dosis"/>
                <a:sym typeface="Dosis"/>
              </a:defRPr>
            </a:lvl5pPr>
            <a:lvl6pPr lvl="5" rtl="0">
              <a:spcBef>
                <a:spcPts val="0"/>
              </a:spcBef>
              <a:spcAft>
                <a:spcPts val="0"/>
              </a:spcAft>
              <a:buNone/>
              <a:defRPr sz="3600" b="1">
                <a:latin typeface="Dosis"/>
                <a:ea typeface="Dosis"/>
                <a:cs typeface="Dosis"/>
                <a:sym typeface="Dosis"/>
              </a:defRPr>
            </a:lvl6pPr>
            <a:lvl7pPr lvl="6" rtl="0">
              <a:spcBef>
                <a:spcPts val="0"/>
              </a:spcBef>
              <a:spcAft>
                <a:spcPts val="0"/>
              </a:spcAft>
              <a:buNone/>
              <a:defRPr sz="3600" b="1">
                <a:latin typeface="Dosis"/>
                <a:ea typeface="Dosis"/>
                <a:cs typeface="Dosis"/>
                <a:sym typeface="Dosis"/>
              </a:defRPr>
            </a:lvl7pPr>
            <a:lvl8pPr lvl="7" rtl="0">
              <a:spcBef>
                <a:spcPts val="0"/>
              </a:spcBef>
              <a:spcAft>
                <a:spcPts val="0"/>
              </a:spcAft>
              <a:buNone/>
              <a:defRPr sz="3600" b="1">
                <a:latin typeface="Dosis"/>
                <a:ea typeface="Dosis"/>
                <a:cs typeface="Dosis"/>
                <a:sym typeface="Dosis"/>
              </a:defRPr>
            </a:lvl8pPr>
            <a:lvl9pPr lvl="8" rtl="0">
              <a:spcBef>
                <a:spcPts val="0"/>
              </a:spcBef>
              <a:spcAft>
                <a:spcPts val="0"/>
              </a:spcAft>
              <a:buNone/>
              <a:defRPr sz="3600" b="1">
                <a:latin typeface="Dosis"/>
                <a:ea typeface="Dosis"/>
                <a:cs typeface="Dosis"/>
                <a:sym typeface="Dosis"/>
              </a:defRPr>
            </a:lvl9pPr>
          </a:lstStyle>
          <a:p>
            <a:endParaRPr/>
          </a:p>
        </p:txBody>
      </p:sp>
      <p:sp>
        <p:nvSpPr>
          <p:cNvPr id="229" name="Google Shape;229;p31"/>
          <p:cNvSpPr txBox="1">
            <a:spLocks noGrp="1"/>
          </p:cNvSpPr>
          <p:nvPr>
            <p:ph type="subTitle" idx="2"/>
          </p:nvPr>
        </p:nvSpPr>
        <p:spPr>
          <a:xfrm>
            <a:off x="2249850" y="606800"/>
            <a:ext cx="4644300" cy="244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atin typeface="Open Sans"/>
                <a:ea typeface="Open Sans"/>
                <a:cs typeface="Open Sans"/>
                <a:sym typeface="Open Sans"/>
              </a:defRPr>
            </a:lvl1pPr>
            <a:lvl2pPr lvl="1" algn="ctr" rtl="0">
              <a:spcBef>
                <a:spcPts val="1600"/>
              </a:spcBef>
              <a:spcAft>
                <a:spcPts val="0"/>
              </a:spcAft>
              <a:buNone/>
              <a:defRPr sz="1600">
                <a:latin typeface="Open Sans"/>
                <a:ea typeface="Open Sans"/>
                <a:cs typeface="Open Sans"/>
                <a:sym typeface="Open Sans"/>
              </a:defRPr>
            </a:lvl2pPr>
            <a:lvl3pPr lvl="2" algn="ctr" rtl="0">
              <a:spcBef>
                <a:spcPts val="1600"/>
              </a:spcBef>
              <a:spcAft>
                <a:spcPts val="0"/>
              </a:spcAft>
              <a:buNone/>
              <a:defRPr sz="1600">
                <a:latin typeface="Open Sans"/>
                <a:ea typeface="Open Sans"/>
                <a:cs typeface="Open Sans"/>
                <a:sym typeface="Open Sans"/>
              </a:defRPr>
            </a:lvl3pPr>
            <a:lvl4pPr lvl="3" algn="ctr" rtl="0">
              <a:spcBef>
                <a:spcPts val="1600"/>
              </a:spcBef>
              <a:spcAft>
                <a:spcPts val="0"/>
              </a:spcAft>
              <a:buNone/>
              <a:defRPr sz="1600">
                <a:latin typeface="Open Sans"/>
                <a:ea typeface="Open Sans"/>
                <a:cs typeface="Open Sans"/>
                <a:sym typeface="Open Sans"/>
              </a:defRPr>
            </a:lvl4pPr>
            <a:lvl5pPr lvl="4" algn="ctr" rtl="0">
              <a:spcBef>
                <a:spcPts val="1600"/>
              </a:spcBef>
              <a:spcAft>
                <a:spcPts val="0"/>
              </a:spcAft>
              <a:buNone/>
              <a:defRPr sz="1600">
                <a:latin typeface="Open Sans"/>
                <a:ea typeface="Open Sans"/>
                <a:cs typeface="Open Sans"/>
                <a:sym typeface="Open Sans"/>
              </a:defRPr>
            </a:lvl5pPr>
            <a:lvl6pPr lvl="5" algn="ctr" rtl="0">
              <a:spcBef>
                <a:spcPts val="1600"/>
              </a:spcBef>
              <a:spcAft>
                <a:spcPts val="0"/>
              </a:spcAft>
              <a:buNone/>
              <a:defRPr sz="1600">
                <a:latin typeface="Open Sans"/>
                <a:ea typeface="Open Sans"/>
                <a:cs typeface="Open Sans"/>
                <a:sym typeface="Open Sans"/>
              </a:defRPr>
            </a:lvl6pPr>
            <a:lvl7pPr lvl="6" algn="ctr" rtl="0">
              <a:spcBef>
                <a:spcPts val="1600"/>
              </a:spcBef>
              <a:spcAft>
                <a:spcPts val="0"/>
              </a:spcAft>
              <a:buNone/>
              <a:defRPr sz="1600">
                <a:latin typeface="Open Sans"/>
                <a:ea typeface="Open Sans"/>
                <a:cs typeface="Open Sans"/>
                <a:sym typeface="Open Sans"/>
              </a:defRPr>
            </a:lvl7pPr>
            <a:lvl8pPr lvl="7" algn="ctr" rtl="0">
              <a:spcBef>
                <a:spcPts val="1600"/>
              </a:spcBef>
              <a:spcAft>
                <a:spcPts val="0"/>
              </a:spcAft>
              <a:buNone/>
              <a:defRPr sz="1600">
                <a:latin typeface="Open Sans"/>
                <a:ea typeface="Open Sans"/>
                <a:cs typeface="Open Sans"/>
                <a:sym typeface="Open Sans"/>
              </a:defRPr>
            </a:lvl8pPr>
            <a:lvl9pPr lvl="8" algn="ctr" rtl="0">
              <a:spcBef>
                <a:spcPts val="1600"/>
              </a:spcBef>
              <a:spcAft>
                <a:spcPts val="1600"/>
              </a:spcAft>
              <a:buNone/>
              <a:defRPr sz="1600">
                <a:latin typeface="Open Sans"/>
                <a:ea typeface="Open Sans"/>
                <a:cs typeface="Open Sans"/>
                <a:sym typeface="Open Sans"/>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0"/>
        <p:cNvGrpSpPr/>
        <p:nvPr/>
      </p:nvGrpSpPr>
      <p:grpSpPr>
        <a:xfrm>
          <a:off x="0" y="0"/>
          <a:ext cx="0" cy="0"/>
          <a:chOff x="0" y="0"/>
          <a:chExt cx="0" cy="0"/>
        </a:xfrm>
      </p:grpSpPr>
      <p:sp>
        <p:nvSpPr>
          <p:cNvPr id="231" name="Google Shape;231;p3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Open Sans"/>
              <a:buChar char="●"/>
              <a:defRPr sz="1400">
                <a:latin typeface="Open Sans"/>
                <a:ea typeface="Open Sans"/>
                <a:cs typeface="Open Sans"/>
                <a:sym typeface="Open Sans"/>
              </a:defRPr>
            </a:lvl1pPr>
            <a:lvl2pPr marL="914400" lvl="1" indent="-304800" rtl="0">
              <a:spcBef>
                <a:spcPts val="1600"/>
              </a:spcBef>
              <a:spcAft>
                <a:spcPts val="0"/>
              </a:spcAft>
              <a:buSzPts val="1200"/>
              <a:buFont typeface="Open Sans"/>
              <a:buChar char="○"/>
              <a:defRPr sz="1200">
                <a:latin typeface="Open Sans"/>
                <a:ea typeface="Open Sans"/>
                <a:cs typeface="Open Sans"/>
                <a:sym typeface="Open Sans"/>
              </a:defRPr>
            </a:lvl2pPr>
            <a:lvl3pPr marL="1371600" lvl="2" indent="-304800" rtl="0">
              <a:spcBef>
                <a:spcPts val="1600"/>
              </a:spcBef>
              <a:spcAft>
                <a:spcPts val="0"/>
              </a:spcAft>
              <a:buSzPts val="1200"/>
              <a:buFont typeface="Open Sans"/>
              <a:buChar char="■"/>
              <a:defRPr sz="1200">
                <a:latin typeface="Open Sans"/>
                <a:ea typeface="Open Sans"/>
                <a:cs typeface="Open Sans"/>
                <a:sym typeface="Open Sans"/>
              </a:defRPr>
            </a:lvl3pPr>
            <a:lvl4pPr marL="1828800" lvl="3" indent="-304800" rtl="0">
              <a:spcBef>
                <a:spcPts val="1600"/>
              </a:spcBef>
              <a:spcAft>
                <a:spcPts val="0"/>
              </a:spcAft>
              <a:buSzPts val="1200"/>
              <a:buFont typeface="Open Sans"/>
              <a:buChar char="●"/>
              <a:defRPr sz="1200">
                <a:latin typeface="Open Sans"/>
                <a:ea typeface="Open Sans"/>
                <a:cs typeface="Open Sans"/>
                <a:sym typeface="Open Sans"/>
              </a:defRPr>
            </a:lvl4pPr>
            <a:lvl5pPr marL="2286000" lvl="4" indent="-304800" rtl="0">
              <a:spcBef>
                <a:spcPts val="1600"/>
              </a:spcBef>
              <a:spcAft>
                <a:spcPts val="0"/>
              </a:spcAft>
              <a:buSzPts val="1200"/>
              <a:buFont typeface="Open Sans"/>
              <a:buChar char="○"/>
              <a:defRPr sz="1200">
                <a:latin typeface="Open Sans"/>
                <a:ea typeface="Open Sans"/>
                <a:cs typeface="Open Sans"/>
                <a:sym typeface="Open Sans"/>
              </a:defRPr>
            </a:lvl5pPr>
            <a:lvl6pPr marL="2743200" lvl="5" indent="-304800" rtl="0">
              <a:spcBef>
                <a:spcPts val="1600"/>
              </a:spcBef>
              <a:spcAft>
                <a:spcPts val="0"/>
              </a:spcAft>
              <a:buSzPts val="1200"/>
              <a:buFont typeface="Open Sans"/>
              <a:buChar char="■"/>
              <a:defRPr sz="1200">
                <a:latin typeface="Open Sans"/>
                <a:ea typeface="Open Sans"/>
                <a:cs typeface="Open Sans"/>
                <a:sym typeface="Open Sans"/>
              </a:defRPr>
            </a:lvl6pPr>
            <a:lvl7pPr marL="3200400" lvl="6" indent="-304800" rtl="0">
              <a:spcBef>
                <a:spcPts val="1600"/>
              </a:spcBef>
              <a:spcAft>
                <a:spcPts val="0"/>
              </a:spcAft>
              <a:buSzPts val="1200"/>
              <a:buFont typeface="Open Sans"/>
              <a:buChar char="●"/>
              <a:defRPr sz="1200">
                <a:latin typeface="Open Sans"/>
                <a:ea typeface="Open Sans"/>
                <a:cs typeface="Open Sans"/>
                <a:sym typeface="Open Sans"/>
              </a:defRPr>
            </a:lvl7pPr>
            <a:lvl8pPr marL="3657600" lvl="7" indent="-304800" rtl="0">
              <a:spcBef>
                <a:spcPts val="1600"/>
              </a:spcBef>
              <a:spcAft>
                <a:spcPts val="0"/>
              </a:spcAft>
              <a:buSzPts val="1200"/>
              <a:buFont typeface="Open Sans"/>
              <a:buChar char="○"/>
              <a:defRPr sz="1200">
                <a:latin typeface="Open Sans"/>
                <a:ea typeface="Open Sans"/>
                <a:cs typeface="Open Sans"/>
                <a:sym typeface="Open Sans"/>
              </a:defRPr>
            </a:lvl8pPr>
            <a:lvl9pPr marL="4114800" lvl="8" indent="-304800" rtl="0">
              <a:spcBef>
                <a:spcPts val="1600"/>
              </a:spcBef>
              <a:spcAft>
                <a:spcPts val="1600"/>
              </a:spcAft>
              <a:buSzPts val="1200"/>
              <a:buFont typeface="Open Sans"/>
              <a:buChar char="■"/>
              <a:defRPr sz="1200">
                <a:latin typeface="Open Sans"/>
                <a:ea typeface="Open Sans"/>
                <a:cs typeface="Open Sans"/>
                <a:sym typeface="Open Sans"/>
              </a:defRPr>
            </a:lvl9pPr>
          </a:lstStyle>
          <a:p>
            <a:endParaRPr/>
          </a:p>
        </p:txBody>
      </p:sp>
      <p:sp>
        <p:nvSpPr>
          <p:cNvPr id="232" name="Google Shape;232;p32"/>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Open Sans"/>
              <a:buChar char="●"/>
              <a:defRPr sz="1400">
                <a:latin typeface="Open Sans"/>
                <a:ea typeface="Open Sans"/>
                <a:cs typeface="Open Sans"/>
                <a:sym typeface="Open Sans"/>
              </a:defRPr>
            </a:lvl1pPr>
            <a:lvl2pPr marL="914400" lvl="1" indent="-304800" rtl="0">
              <a:spcBef>
                <a:spcPts val="1600"/>
              </a:spcBef>
              <a:spcAft>
                <a:spcPts val="0"/>
              </a:spcAft>
              <a:buSzPts val="1200"/>
              <a:buFont typeface="Open Sans"/>
              <a:buChar char="○"/>
              <a:defRPr sz="1200">
                <a:latin typeface="Open Sans"/>
                <a:ea typeface="Open Sans"/>
                <a:cs typeface="Open Sans"/>
                <a:sym typeface="Open Sans"/>
              </a:defRPr>
            </a:lvl2pPr>
            <a:lvl3pPr marL="1371600" lvl="2" indent="-304800" rtl="0">
              <a:spcBef>
                <a:spcPts val="1600"/>
              </a:spcBef>
              <a:spcAft>
                <a:spcPts val="0"/>
              </a:spcAft>
              <a:buSzPts val="1200"/>
              <a:buFont typeface="Open Sans"/>
              <a:buChar char="■"/>
              <a:defRPr sz="1200">
                <a:latin typeface="Open Sans"/>
                <a:ea typeface="Open Sans"/>
                <a:cs typeface="Open Sans"/>
                <a:sym typeface="Open Sans"/>
              </a:defRPr>
            </a:lvl3pPr>
            <a:lvl4pPr marL="1828800" lvl="3" indent="-304800" rtl="0">
              <a:spcBef>
                <a:spcPts val="1600"/>
              </a:spcBef>
              <a:spcAft>
                <a:spcPts val="0"/>
              </a:spcAft>
              <a:buSzPts val="1200"/>
              <a:buFont typeface="Open Sans"/>
              <a:buChar char="●"/>
              <a:defRPr sz="1200">
                <a:latin typeface="Open Sans"/>
                <a:ea typeface="Open Sans"/>
                <a:cs typeface="Open Sans"/>
                <a:sym typeface="Open Sans"/>
              </a:defRPr>
            </a:lvl4pPr>
            <a:lvl5pPr marL="2286000" lvl="4" indent="-304800" rtl="0">
              <a:spcBef>
                <a:spcPts val="1600"/>
              </a:spcBef>
              <a:spcAft>
                <a:spcPts val="0"/>
              </a:spcAft>
              <a:buSzPts val="1200"/>
              <a:buFont typeface="Open Sans"/>
              <a:buChar char="○"/>
              <a:defRPr sz="1200">
                <a:latin typeface="Open Sans"/>
                <a:ea typeface="Open Sans"/>
                <a:cs typeface="Open Sans"/>
                <a:sym typeface="Open Sans"/>
              </a:defRPr>
            </a:lvl5pPr>
            <a:lvl6pPr marL="2743200" lvl="5" indent="-304800" rtl="0">
              <a:spcBef>
                <a:spcPts val="1600"/>
              </a:spcBef>
              <a:spcAft>
                <a:spcPts val="0"/>
              </a:spcAft>
              <a:buSzPts val="1200"/>
              <a:buFont typeface="Open Sans"/>
              <a:buChar char="■"/>
              <a:defRPr sz="1200">
                <a:latin typeface="Open Sans"/>
                <a:ea typeface="Open Sans"/>
                <a:cs typeface="Open Sans"/>
                <a:sym typeface="Open Sans"/>
              </a:defRPr>
            </a:lvl6pPr>
            <a:lvl7pPr marL="3200400" lvl="6" indent="-304800" rtl="0">
              <a:spcBef>
                <a:spcPts val="1600"/>
              </a:spcBef>
              <a:spcAft>
                <a:spcPts val="0"/>
              </a:spcAft>
              <a:buSzPts val="1200"/>
              <a:buFont typeface="Open Sans"/>
              <a:buChar char="●"/>
              <a:defRPr sz="1200">
                <a:latin typeface="Open Sans"/>
                <a:ea typeface="Open Sans"/>
                <a:cs typeface="Open Sans"/>
                <a:sym typeface="Open Sans"/>
              </a:defRPr>
            </a:lvl7pPr>
            <a:lvl8pPr marL="3657600" lvl="7" indent="-304800" rtl="0">
              <a:spcBef>
                <a:spcPts val="1600"/>
              </a:spcBef>
              <a:spcAft>
                <a:spcPts val="0"/>
              </a:spcAft>
              <a:buSzPts val="1200"/>
              <a:buFont typeface="Open Sans"/>
              <a:buChar char="○"/>
              <a:defRPr sz="1200">
                <a:latin typeface="Open Sans"/>
                <a:ea typeface="Open Sans"/>
                <a:cs typeface="Open Sans"/>
                <a:sym typeface="Open Sans"/>
              </a:defRPr>
            </a:lvl8pPr>
            <a:lvl9pPr marL="4114800" lvl="8" indent="-304800" rtl="0">
              <a:spcBef>
                <a:spcPts val="1600"/>
              </a:spcBef>
              <a:spcAft>
                <a:spcPts val="1600"/>
              </a:spcAft>
              <a:buSzPts val="1200"/>
              <a:buFont typeface="Open Sans"/>
              <a:buChar char="■"/>
              <a:defRPr sz="1200">
                <a:latin typeface="Open Sans"/>
                <a:ea typeface="Open Sans"/>
                <a:cs typeface="Open Sans"/>
                <a:sym typeface="Open Sans"/>
              </a:defRPr>
            </a:lvl9pPr>
          </a:lstStyle>
          <a:p>
            <a:endParaRPr/>
          </a:p>
        </p:txBody>
      </p:sp>
      <p:sp>
        <p:nvSpPr>
          <p:cNvPr id="233" name="Google Shape;233;p32"/>
          <p:cNvSpPr txBox="1"/>
          <p:nvPr/>
        </p:nvSpPr>
        <p:spPr>
          <a:xfrm>
            <a:off x="6819375" y="4714900"/>
            <a:ext cx="2236800" cy="30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666666"/>
                </a:solidFill>
                <a:latin typeface="Open Sans"/>
                <a:ea typeface="Open Sans"/>
                <a:cs typeface="Open Sans"/>
                <a:sym typeface="Open Sans"/>
              </a:rPr>
              <a:t>freegoogleslidestemplates.com</a:t>
            </a:r>
            <a:endParaRPr sz="1000">
              <a:solidFill>
                <a:srgbClr val="666666"/>
              </a:solidFill>
              <a:latin typeface="Open Sans"/>
              <a:ea typeface="Open Sans"/>
              <a:cs typeface="Open Sans"/>
              <a:sym typeface="Open Sans"/>
            </a:endParaRPr>
          </a:p>
        </p:txBody>
      </p:sp>
      <p:sp>
        <p:nvSpPr>
          <p:cNvPr id="234" name="Google Shape;234;p32"/>
          <p:cNvSpPr/>
          <p:nvPr/>
        </p:nvSpPr>
        <p:spPr>
          <a:xfrm>
            <a:off x="8468475" y="152350"/>
            <a:ext cx="454500" cy="365400"/>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2"/>
          <p:cNvSpPr/>
          <p:nvPr/>
        </p:nvSpPr>
        <p:spPr>
          <a:xfrm>
            <a:off x="8468475" y="517700"/>
            <a:ext cx="454500" cy="891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2"/>
          <p:cNvSpPr txBox="1">
            <a:spLocks noGrp="1"/>
          </p:cNvSpPr>
          <p:nvPr>
            <p:ph type="sldNum" idx="12"/>
          </p:nvPr>
        </p:nvSpPr>
        <p:spPr>
          <a:xfrm>
            <a:off x="8421384" y="138251"/>
            <a:ext cx="548700" cy="393600"/>
          </a:xfrm>
          <a:prstGeom prst="rect">
            <a:avLst/>
          </a:prstGeom>
        </p:spPr>
        <p:txBody>
          <a:bodyPr spcFirstLastPara="1" wrap="square" lIns="91425" tIns="91425" rIns="91425" bIns="91425" anchor="ctr" anchorCtr="0">
            <a:noAutofit/>
          </a:bodyPr>
          <a:lstStyle>
            <a:lvl1pPr lvl="0" algn="ctr" rtl="0">
              <a:buNone/>
              <a:defRPr sz="1300">
                <a:solidFill>
                  <a:srgbClr val="FFFFFF"/>
                </a:solidFill>
              </a:defRPr>
            </a:lvl1pPr>
            <a:lvl2pPr lvl="1" algn="ctr" rtl="0">
              <a:buNone/>
              <a:defRPr sz="1300">
                <a:solidFill>
                  <a:srgbClr val="FFFFFF"/>
                </a:solidFill>
              </a:defRPr>
            </a:lvl2pPr>
            <a:lvl3pPr lvl="2" algn="ctr" rtl="0">
              <a:buNone/>
              <a:defRPr sz="1300">
                <a:solidFill>
                  <a:srgbClr val="FFFFFF"/>
                </a:solidFill>
              </a:defRPr>
            </a:lvl3pPr>
            <a:lvl4pPr lvl="3" algn="ctr" rtl="0">
              <a:buNone/>
              <a:defRPr sz="1300">
                <a:solidFill>
                  <a:srgbClr val="FFFFFF"/>
                </a:solidFill>
              </a:defRPr>
            </a:lvl4pPr>
            <a:lvl5pPr lvl="4" algn="ctr" rtl="0">
              <a:buNone/>
              <a:defRPr sz="1300">
                <a:solidFill>
                  <a:srgbClr val="FFFFFF"/>
                </a:solidFill>
              </a:defRPr>
            </a:lvl5pPr>
            <a:lvl6pPr lvl="5" algn="ctr" rtl="0">
              <a:buNone/>
              <a:defRPr sz="1300">
                <a:solidFill>
                  <a:srgbClr val="FFFFFF"/>
                </a:solidFill>
              </a:defRPr>
            </a:lvl6pPr>
            <a:lvl7pPr lvl="6" algn="ctr" rtl="0">
              <a:buNone/>
              <a:defRPr sz="1300">
                <a:solidFill>
                  <a:srgbClr val="FFFFFF"/>
                </a:solidFill>
              </a:defRPr>
            </a:lvl7pPr>
            <a:lvl8pPr lvl="7" algn="ctr" rtl="0">
              <a:buNone/>
              <a:defRPr sz="1300">
                <a:solidFill>
                  <a:srgbClr val="FFFFFF"/>
                </a:solidFill>
              </a:defRPr>
            </a:lvl8pPr>
            <a:lvl9pPr lvl="8" algn="ctr" rtl="0">
              <a:buNone/>
              <a:defRPr sz="1300">
                <a:solidFill>
                  <a:srgbClr val="FFFFFF"/>
                </a:solidFill>
              </a:defRPr>
            </a:lvl9pPr>
          </a:lstStyle>
          <a:p>
            <a:pPr marL="0" lvl="0" indent="0" algn="ctr" rtl="0">
              <a:spcBef>
                <a:spcPts val="0"/>
              </a:spcBef>
              <a:spcAft>
                <a:spcPts val="0"/>
              </a:spcAft>
              <a:buNone/>
            </a:pPr>
            <a:fld id="{00000000-1234-1234-1234-123412341234}" type="slidenum">
              <a:rPr lang="en"/>
              <a:t>‹#›</a:t>
            </a:fld>
            <a:endParaRPr/>
          </a:p>
        </p:txBody>
      </p:sp>
      <p:grpSp>
        <p:nvGrpSpPr>
          <p:cNvPr id="237" name="Google Shape;237;p32"/>
          <p:cNvGrpSpPr/>
          <p:nvPr/>
        </p:nvGrpSpPr>
        <p:grpSpPr>
          <a:xfrm>
            <a:off x="197970" y="4683259"/>
            <a:ext cx="297191" cy="365407"/>
            <a:chOff x="2149550" y="2870305"/>
            <a:chExt cx="378395" cy="465250"/>
          </a:xfrm>
        </p:grpSpPr>
        <p:sp>
          <p:nvSpPr>
            <p:cNvPr id="238" name="Google Shape;238;p32"/>
            <p:cNvSpPr/>
            <p:nvPr/>
          </p:nvSpPr>
          <p:spPr>
            <a:xfrm>
              <a:off x="2149569" y="2870305"/>
              <a:ext cx="378375" cy="465250"/>
            </a:xfrm>
            <a:custGeom>
              <a:avLst/>
              <a:gdLst/>
              <a:ahLst/>
              <a:cxnLst/>
              <a:rect l="l" t="t" r="r" b="b"/>
              <a:pathLst>
                <a:path w="10000" h="10000" extrusionOk="0">
                  <a:moveTo>
                    <a:pt x="9786" y="4479"/>
                  </a:moveTo>
                  <a:cubicBezTo>
                    <a:pt x="9957" y="4549"/>
                    <a:pt x="9915" y="4653"/>
                    <a:pt x="10000" y="4792"/>
                  </a:cubicBezTo>
                  <a:lnTo>
                    <a:pt x="10000" y="9236"/>
                  </a:lnTo>
                  <a:cubicBezTo>
                    <a:pt x="10000" y="9653"/>
                    <a:pt x="9573" y="10000"/>
                    <a:pt x="9060" y="10000"/>
                  </a:cubicBezTo>
                  <a:lnTo>
                    <a:pt x="940" y="10000"/>
                  </a:lnTo>
                  <a:cubicBezTo>
                    <a:pt x="342" y="10000"/>
                    <a:pt x="0" y="9653"/>
                    <a:pt x="0" y="9236"/>
                  </a:cubicBezTo>
                  <a:lnTo>
                    <a:pt x="0" y="694"/>
                  </a:lnTo>
                  <a:cubicBezTo>
                    <a:pt x="0" y="278"/>
                    <a:pt x="342" y="0"/>
                    <a:pt x="855" y="0"/>
                  </a:cubicBezTo>
                  <a:lnTo>
                    <a:pt x="7009" y="0"/>
                  </a:lnTo>
                  <a:cubicBezTo>
                    <a:pt x="7179" y="139"/>
                    <a:pt x="7179" y="417"/>
                    <a:pt x="7179" y="625"/>
                  </a:cubicBezTo>
                  <a:lnTo>
                    <a:pt x="7179" y="2222"/>
                  </a:lnTo>
                  <a:cubicBezTo>
                    <a:pt x="7179" y="2431"/>
                    <a:pt x="7436" y="2569"/>
                    <a:pt x="7521" y="2708"/>
                  </a:cubicBezTo>
                  <a:cubicBezTo>
                    <a:pt x="8120" y="3125"/>
                    <a:pt x="8632" y="3542"/>
                    <a:pt x="9145" y="3958"/>
                  </a:cubicBezTo>
                  <a:cubicBezTo>
                    <a:pt x="9231" y="4097"/>
                    <a:pt x="9334" y="4062"/>
                    <a:pt x="9632" y="4312"/>
                  </a:cubicBezTo>
                </a:path>
              </a:pathLst>
            </a:custGeom>
            <a:solidFill>
              <a:srgbClr val="F7B600"/>
            </a:solidFill>
            <a:ln w="12700" cap="flat" cmpd="sng">
              <a:solidFill>
                <a:srgbClr val="FFC92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39" name="Google Shape;239;p32"/>
            <p:cNvSpPr/>
            <p:nvPr/>
          </p:nvSpPr>
          <p:spPr>
            <a:xfrm>
              <a:off x="2414965" y="2870305"/>
              <a:ext cx="112980" cy="125770"/>
            </a:xfrm>
            <a:custGeom>
              <a:avLst/>
              <a:gdLst/>
              <a:ahLst/>
              <a:cxnLst/>
              <a:rect l="l" t="t" r="r" b="b"/>
              <a:pathLst>
                <a:path w="35" h="39" extrusionOk="0">
                  <a:moveTo>
                    <a:pt x="0" y="34"/>
                  </a:moveTo>
                  <a:cubicBezTo>
                    <a:pt x="0" y="23"/>
                    <a:pt x="0" y="11"/>
                    <a:pt x="0" y="0"/>
                  </a:cubicBezTo>
                  <a:cubicBezTo>
                    <a:pt x="12" y="11"/>
                    <a:pt x="24" y="22"/>
                    <a:pt x="35" y="34"/>
                  </a:cubicBezTo>
                  <a:cubicBezTo>
                    <a:pt x="33" y="36"/>
                    <a:pt x="32" y="36"/>
                    <a:pt x="30" y="36"/>
                  </a:cubicBezTo>
                  <a:cubicBezTo>
                    <a:pt x="20" y="36"/>
                    <a:pt x="10" y="39"/>
                    <a:pt x="0" y="34"/>
                  </a:cubicBezTo>
                  <a:close/>
                </a:path>
              </a:pathLst>
            </a:custGeom>
            <a:solidFill>
              <a:srgbClr val="FEE06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40" name="Google Shape;240;p32"/>
            <p:cNvSpPr/>
            <p:nvPr/>
          </p:nvSpPr>
          <p:spPr>
            <a:xfrm>
              <a:off x="2414965" y="2980088"/>
              <a:ext cx="112975" cy="112975"/>
            </a:xfrm>
            <a:custGeom>
              <a:avLst/>
              <a:gdLst/>
              <a:ahLst/>
              <a:cxnLst/>
              <a:rect l="l" t="t" r="r" b="b"/>
              <a:pathLst>
                <a:path w="10000" h="10000" extrusionOk="0">
                  <a:moveTo>
                    <a:pt x="0" y="0"/>
                  </a:moveTo>
                  <a:lnTo>
                    <a:pt x="10000" y="0"/>
                  </a:lnTo>
                  <a:lnTo>
                    <a:pt x="10000" y="10000"/>
                  </a:lnTo>
                  <a:cubicBezTo>
                    <a:pt x="9362" y="9057"/>
                    <a:pt x="1457" y="1924"/>
                    <a:pt x="0" y="0"/>
                  </a:cubicBezTo>
                  <a:close/>
                </a:path>
              </a:pathLst>
            </a:custGeom>
            <a:solidFill>
              <a:srgbClr val="D59D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41" name="Google Shape;241;p32"/>
            <p:cNvSpPr/>
            <p:nvPr/>
          </p:nvSpPr>
          <p:spPr>
            <a:xfrm>
              <a:off x="2149550" y="3036900"/>
              <a:ext cx="378300" cy="227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FFFFFF"/>
                </a:buClr>
                <a:buFont typeface="Calibri"/>
                <a:buNone/>
              </a:pPr>
              <a:r>
                <a:rPr lang="en" sz="800" b="0" i="0" u="none" strike="noStrike" cap="none">
                  <a:solidFill>
                    <a:srgbClr val="FFFFFF"/>
                  </a:solidFill>
                  <a:latin typeface="Open Sans"/>
                  <a:ea typeface="Open Sans"/>
                  <a:cs typeface="Open Sans"/>
                  <a:sym typeface="Open Sans"/>
                </a:rPr>
                <a:t>FGST</a:t>
              </a:r>
              <a:endParaRPr sz="800" b="0" i="0" u="none" strike="noStrike" cap="none">
                <a:solidFill>
                  <a:srgbClr val="000000"/>
                </a:solidFill>
                <a:latin typeface="Open Sans"/>
                <a:ea typeface="Open Sans"/>
                <a:cs typeface="Open Sans"/>
                <a:sym typeface="Open Sans"/>
              </a:endParaRPr>
            </a:p>
          </p:txBody>
        </p:sp>
      </p:grpSp>
      <p:sp>
        <p:nvSpPr>
          <p:cNvPr id="242" name="Google Shape;242;p32"/>
          <p:cNvSpPr txBox="1">
            <a:spLocks noGrp="1"/>
          </p:cNvSpPr>
          <p:nvPr>
            <p:ph type="title"/>
          </p:nvPr>
        </p:nvSpPr>
        <p:spPr>
          <a:xfrm>
            <a:off x="311700" y="34100"/>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800" b="1">
                <a:solidFill>
                  <a:srgbClr val="666666"/>
                </a:solidFill>
                <a:latin typeface="Dosis"/>
                <a:ea typeface="Dosis"/>
                <a:cs typeface="Dosis"/>
                <a:sym typeface="Dosis"/>
              </a:defRPr>
            </a:lvl1pPr>
            <a:lvl2pPr lvl="1" rtl="0">
              <a:spcBef>
                <a:spcPts val="0"/>
              </a:spcBef>
              <a:spcAft>
                <a:spcPts val="0"/>
              </a:spcAft>
              <a:buNone/>
              <a:defRPr sz="3600" b="1">
                <a:latin typeface="Dosis"/>
                <a:ea typeface="Dosis"/>
                <a:cs typeface="Dosis"/>
                <a:sym typeface="Dosis"/>
              </a:defRPr>
            </a:lvl2pPr>
            <a:lvl3pPr lvl="2" rtl="0">
              <a:spcBef>
                <a:spcPts val="0"/>
              </a:spcBef>
              <a:spcAft>
                <a:spcPts val="0"/>
              </a:spcAft>
              <a:buNone/>
              <a:defRPr sz="3600" b="1">
                <a:latin typeface="Dosis"/>
                <a:ea typeface="Dosis"/>
                <a:cs typeface="Dosis"/>
                <a:sym typeface="Dosis"/>
              </a:defRPr>
            </a:lvl3pPr>
            <a:lvl4pPr lvl="3" rtl="0">
              <a:spcBef>
                <a:spcPts val="0"/>
              </a:spcBef>
              <a:spcAft>
                <a:spcPts val="0"/>
              </a:spcAft>
              <a:buNone/>
              <a:defRPr sz="3600" b="1">
                <a:latin typeface="Dosis"/>
                <a:ea typeface="Dosis"/>
                <a:cs typeface="Dosis"/>
                <a:sym typeface="Dosis"/>
              </a:defRPr>
            </a:lvl4pPr>
            <a:lvl5pPr lvl="4" rtl="0">
              <a:spcBef>
                <a:spcPts val="0"/>
              </a:spcBef>
              <a:spcAft>
                <a:spcPts val="0"/>
              </a:spcAft>
              <a:buNone/>
              <a:defRPr sz="3600" b="1">
                <a:latin typeface="Dosis"/>
                <a:ea typeface="Dosis"/>
                <a:cs typeface="Dosis"/>
                <a:sym typeface="Dosis"/>
              </a:defRPr>
            </a:lvl5pPr>
            <a:lvl6pPr lvl="5" rtl="0">
              <a:spcBef>
                <a:spcPts val="0"/>
              </a:spcBef>
              <a:spcAft>
                <a:spcPts val="0"/>
              </a:spcAft>
              <a:buNone/>
              <a:defRPr sz="3600" b="1">
                <a:latin typeface="Dosis"/>
                <a:ea typeface="Dosis"/>
                <a:cs typeface="Dosis"/>
                <a:sym typeface="Dosis"/>
              </a:defRPr>
            </a:lvl6pPr>
            <a:lvl7pPr lvl="6" rtl="0">
              <a:spcBef>
                <a:spcPts val="0"/>
              </a:spcBef>
              <a:spcAft>
                <a:spcPts val="0"/>
              </a:spcAft>
              <a:buNone/>
              <a:defRPr sz="3600" b="1">
                <a:latin typeface="Dosis"/>
                <a:ea typeface="Dosis"/>
                <a:cs typeface="Dosis"/>
                <a:sym typeface="Dosis"/>
              </a:defRPr>
            </a:lvl7pPr>
            <a:lvl8pPr lvl="7" rtl="0">
              <a:spcBef>
                <a:spcPts val="0"/>
              </a:spcBef>
              <a:spcAft>
                <a:spcPts val="0"/>
              </a:spcAft>
              <a:buNone/>
              <a:defRPr sz="3600" b="1">
                <a:latin typeface="Dosis"/>
                <a:ea typeface="Dosis"/>
                <a:cs typeface="Dosis"/>
                <a:sym typeface="Dosis"/>
              </a:defRPr>
            </a:lvl8pPr>
            <a:lvl9pPr lvl="8" rtl="0">
              <a:spcBef>
                <a:spcPts val="0"/>
              </a:spcBef>
              <a:spcAft>
                <a:spcPts val="0"/>
              </a:spcAft>
              <a:buNone/>
              <a:defRPr sz="3600" b="1">
                <a:latin typeface="Dosis"/>
                <a:ea typeface="Dosis"/>
                <a:cs typeface="Dosis"/>
                <a:sym typeface="Dosis"/>
              </a:defRPr>
            </a:lvl9pPr>
          </a:lstStyle>
          <a:p>
            <a:endParaRPr/>
          </a:p>
        </p:txBody>
      </p:sp>
      <p:sp>
        <p:nvSpPr>
          <p:cNvPr id="243" name="Google Shape;243;p32"/>
          <p:cNvSpPr txBox="1">
            <a:spLocks noGrp="1"/>
          </p:cNvSpPr>
          <p:nvPr>
            <p:ph type="subTitle" idx="3"/>
          </p:nvPr>
        </p:nvSpPr>
        <p:spPr>
          <a:xfrm>
            <a:off x="2249850" y="606800"/>
            <a:ext cx="4644300" cy="244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atin typeface="Open Sans"/>
                <a:ea typeface="Open Sans"/>
                <a:cs typeface="Open Sans"/>
                <a:sym typeface="Open Sans"/>
              </a:defRPr>
            </a:lvl1pPr>
            <a:lvl2pPr lvl="1" algn="ctr" rtl="0">
              <a:spcBef>
                <a:spcPts val="1600"/>
              </a:spcBef>
              <a:spcAft>
                <a:spcPts val="0"/>
              </a:spcAft>
              <a:buNone/>
              <a:defRPr sz="1600">
                <a:latin typeface="Open Sans"/>
                <a:ea typeface="Open Sans"/>
                <a:cs typeface="Open Sans"/>
                <a:sym typeface="Open Sans"/>
              </a:defRPr>
            </a:lvl2pPr>
            <a:lvl3pPr lvl="2" algn="ctr" rtl="0">
              <a:spcBef>
                <a:spcPts val="1600"/>
              </a:spcBef>
              <a:spcAft>
                <a:spcPts val="0"/>
              </a:spcAft>
              <a:buNone/>
              <a:defRPr sz="1600">
                <a:latin typeface="Open Sans"/>
                <a:ea typeface="Open Sans"/>
                <a:cs typeface="Open Sans"/>
                <a:sym typeface="Open Sans"/>
              </a:defRPr>
            </a:lvl3pPr>
            <a:lvl4pPr lvl="3" algn="ctr" rtl="0">
              <a:spcBef>
                <a:spcPts val="1600"/>
              </a:spcBef>
              <a:spcAft>
                <a:spcPts val="0"/>
              </a:spcAft>
              <a:buNone/>
              <a:defRPr sz="1600">
                <a:latin typeface="Open Sans"/>
                <a:ea typeface="Open Sans"/>
                <a:cs typeface="Open Sans"/>
                <a:sym typeface="Open Sans"/>
              </a:defRPr>
            </a:lvl4pPr>
            <a:lvl5pPr lvl="4" algn="ctr" rtl="0">
              <a:spcBef>
                <a:spcPts val="1600"/>
              </a:spcBef>
              <a:spcAft>
                <a:spcPts val="0"/>
              </a:spcAft>
              <a:buNone/>
              <a:defRPr sz="1600">
                <a:latin typeface="Open Sans"/>
                <a:ea typeface="Open Sans"/>
                <a:cs typeface="Open Sans"/>
                <a:sym typeface="Open Sans"/>
              </a:defRPr>
            </a:lvl5pPr>
            <a:lvl6pPr lvl="5" algn="ctr" rtl="0">
              <a:spcBef>
                <a:spcPts val="1600"/>
              </a:spcBef>
              <a:spcAft>
                <a:spcPts val="0"/>
              </a:spcAft>
              <a:buNone/>
              <a:defRPr sz="1600">
                <a:latin typeface="Open Sans"/>
                <a:ea typeface="Open Sans"/>
                <a:cs typeface="Open Sans"/>
                <a:sym typeface="Open Sans"/>
              </a:defRPr>
            </a:lvl6pPr>
            <a:lvl7pPr lvl="6" algn="ctr" rtl="0">
              <a:spcBef>
                <a:spcPts val="1600"/>
              </a:spcBef>
              <a:spcAft>
                <a:spcPts val="0"/>
              </a:spcAft>
              <a:buNone/>
              <a:defRPr sz="1600">
                <a:latin typeface="Open Sans"/>
                <a:ea typeface="Open Sans"/>
                <a:cs typeface="Open Sans"/>
                <a:sym typeface="Open Sans"/>
              </a:defRPr>
            </a:lvl7pPr>
            <a:lvl8pPr lvl="7" algn="ctr" rtl="0">
              <a:spcBef>
                <a:spcPts val="1600"/>
              </a:spcBef>
              <a:spcAft>
                <a:spcPts val="0"/>
              </a:spcAft>
              <a:buNone/>
              <a:defRPr sz="1600">
                <a:latin typeface="Open Sans"/>
                <a:ea typeface="Open Sans"/>
                <a:cs typeface="Open Sans"/>
                <a:sym typeface="Open Sans"/>
              </a:defRPr>
            </a:lvl8pPr>
            <a:lvl9pPr lvl="8" algn="ctr" rtl="0">
              <a:spcBef>
                <a:spcPts val="1600"/>
              </a:spcBef>
              <a:spcAft>
                <a:spcPts val="1600"/>
              </a:spcAft>
              <a:buNone/>
              <a:defRPr sz="1600">
                <a:latin typeface="Open Sans"/>
                <a:ea typeface="Open Sans"/>
                <a:cs typeface="Open Sans"/>
                <a:sym typeface="Open Sans"/>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4"/>
        <p:cNvGrpSpPr/>
        <p:nvPr/>
      </p:nvGrpSpPr>
      <p:grpSpPr>
        <a:xfrm>
          <a:off x="0" y="0"/>
          <a:ext cx="0" cy="0"/>
          <a:chOff x="0" y="0"/>
          <a:chExt cx="0" cy="0"/>
        </a:xfrm>
      </p:grpSpPr>
      <p:sp>
        <p:nvSpPr>
          <p:cNvPr id="245" name="Google Shape;245;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46" name="Google Shape;246;p3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7"/>
        <p:cNvGrpSpPr/>
        <p:nvPr/>
      </p:nvGrpSpPr>
      <p:grpSpPr>
        <a:xfrm>
          <a:off x="0" y="0"/>
          <a:ext cx="0" cy="0"/>
          <a:chOff x="0" y="0"/>
          <a:chExt cx="0" cy="0"/>
        </a:xfrm>
      </p:grpSpPr>
      <p:sp>
        <p:nvSpPr>
          <p:cNvPr id="248" name="Google Shape;248;p3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49" name="Google Shape;249;p34"/>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50" name="Google Shape;250;p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1 1">
  <p:cSld name="TITLE_1_1">
    <p:bg>
      <p:bgPr>
        <a:noFill/>
        <a:effectLst/>
      </p:bgPr>
    </p:bg>
    <p:spTree>
      <p:nvGrpSpPr>
        <p:cNvPr id="1" name="Shape 25"/>
        <p:cNvGrpSpPr/>
        <p:nvPr/>
      </p:nvGrpSpPr>
      <p:grpSpPr>
        <a:xfrm>
          <a:off x="0" y="0"/>
          <a:ext cx="0" cy="0"/>
          <a:chOff x="0" y="0"/>
          <a:chExt cx="0" cy="0"/>
        </a:xfrm>
      </p:grpSpPr>
      <p:sp>
        <p:nvSpPr>
          <p:cNvPr id="26" name="Google Shape;26;p4"/>
          <p:cNvSpPr/>
          <p:nvPr/>
        </p:nvSpPr>
        <p:spPr>
          <a:xfrm rot="10800000">
            <a:off x="1404025" y="2548900"/>
            <a:ext cx="3121800" cy="2502300"/>
          </a:xfrm>
          <a:prstGeom prst="parallelogram">
            <a:avLst>
              <a:gd name="adj" fmla="val 55860"/>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27" name="Google Shape;27;p4"/>
          <p:cNvSpPr/>
          <p:nvPr/>
        </p:nvSpPr>
        <p:spPr>
          <a:xfrm rot="10800000" flipH="1">
            <a:off x="1404025" y="46600"/>
            <a:ext cx="3121800" cy="2502300"/>
          </a:xfrm>
          <a:prstGeom prst="parallelogram">
            <a:avLst>
              <a:gd name="adj" fmla="val 55860"/>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29" name="Google Shape;29;p4"/>
          <p:cNvSpPr/>
          <p:nvPr/>
        </p:nvSpPr>
        <p:spPr>
          <a:xfrm>
            <a:off x="-5850" y="232975"/>
            <a:ext cx="9155700" cy="3296400"/>
          </a:xfrm>
          <a:prstGeom prst="rect">
            <a:avLst/>
          </a:prstGeom>
          <a:solidFill>
            <a:srgbClr val="4C5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5850" y="3529375"/>
            <a:ext cx="9155700" cy="1352100"/>
          </a:xfrm>
          <a:prstGeom prst="rect">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4"/>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 name="Google Shape;33;p4"/>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 name="Google Shape;34;p4"/>
          <p:cNvSpPr txBox="1">
            <a:spLocks noGrp="1"/>
          </p:cNvSpPr>
          <p:nvPr>
            <p:ph type="title"/>
          </p:nvPr>
        </p:nvSpPr>
        <p:spPr>
          <a:xfrm>
            <a:off x="2532625" y="1515700"/>
            <a:ext cx="6424500" cy="8019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solidFill>
                  <a:srgbClr val="FFFFFF"/>
                </a:solidFill>
                <a:latin typeface="Muli"/>
                <a:ea typeface="Muli"/>
                <a:cs typeface="Muli"/>
                <a:sym typeface="Muli"/>
              </a:defRPr>
            </a:lvl1pPr>
            <a:lvl2pPr lvl="1" rtl="0">
              <a:spcBef>
                <a:spcPts val="0"/>
              </a:spcBef>
              <a:spcAft>
                <a:spcPts val="0"/>
              </a:spcAft>
              <a:buNone/>
              <a:defRPr sz="3600">
                <a:solidFill>
                  <a:srgbClr val="FFFFFF"/>
                </a:solidFill>
                <a:latin typeface="Muli"/>
                <a:ea typeface="Muli"/>
                <a:cs typeface="Muli"/>
                <a:sym typeface="Muli"/>
              </a:defRPr>
            </a:lvl2pPr>
            <a:lvl3pPr lvl="2" rtl="0">
              <a:spcBef>
                <a:spcPts val="0"/>
              </a:spcBef>
              <a:spcAft>
                <a:spcPts val="0"/>
              </a:spcAft>
              <a:buNone/>
              <a:defRPr sz="3600">
                <a:solidFill>
                  <a:srgbClr val="FFFFFF"/>
                </a:solidFill>
                <a:latin typeface="Muli"/>
                <a:ea typeface="Muli"/>
                <a:cs typeface="Muli"/>
                <a:sym typeface="Muli"/>
              </a:defRPr>
            </a:lvl3pPr>
            <a:lvl4pPr lvl="3" rtl="0">
              <a:spcBef>
                <a:spcPts val="0"/>
              </a:spcBef>
              <a:spcAft>
                <a:spcPts val="0"/>
              </a:spcAft>
              <a:buNone/>
              <a:defRPr sz="3600">
                <a:solidFill>
                  <a:srgbClr val="FFFFFF"/>
                </a:solidFill>
                <a:latin typeface="Muli"/>
                <a:ea typeface="Muli"/>
                <a:cs typeface="Muli"/>
                <a:sym typeface="Muli"/>
              </a:defRPr>
            </a:lvl4pPr>
            <a:lvl5pPr lvl="4" rtl="0">
              <a:spcBef>
                <a:spcPts val="0"/>
              </a:spcBef>
              <a:spcAft>
                <a:spcPts val="0"/>
              </a:spcAft>
              <a:buNone/>
              <a:defRPr sz="3600">
                <a:solidFill>
                  <a:srgbClr val="FFFFFF"/>
                </a:solidFill>
                <a:latin typeface="Muli"/>
                <a:ea typeface="Muli"/>
                <a:cs typeface="Muli"/>
                <a:sym typeface="Muli"/>
              </a:defRPr>
            </a:lvl5pPr>
            <a:lvl6pPr lvl="5" rtl="0">
              <a:spcBef>
                <a:spcPts val="0"/>
              </a:spcBef>
              <a:spcAft>
                <a:spcPts val="0"/>
              </a:spcAft>
              <a:buNone/>
              <a:defRPr sz="3600">
                <a:solidFill>
                  <a:srgbClr val="FFFFFF"/>
                </a:solidFill>
                <a:latin typeface="Muli"/>
                <a:ea typeface="Muli"/>
                <a:cs typeface="Muli"/>
                <a:sym typeface="Muli"/>
              </a:defRPr>
            </a:lvl6pPr>
            <a:lvl7pPr lvl="6" rtl="0">
              <a:spcBef>
                <a:spcPts val="0"/>
              </a:spcBef>
              <a:spcAft>
                <a:spcPts val="0"/>
              </a:spcAft>
              <a:buNone/>
              <a:defRPr sz="3600">
                <a:solidFill>
                  <a:srgbClr val="FFFFFF"/>
                </a:solidFill>
                <a:latin typeface="Muli"/>
                <a:ea typeface="Muli"/>
                <a:cs typeface="Muli"/>
                <a:sym typeface="Muli"/>
              </a:defRPr>
            </a:lvl7pPr>
            <a:lvl8pPr lvl="7" rtl="0">
              <a:spcBef>
                <a:spcPts val="0"/>
              </a:spcBef>
              <a:spcAft>
                <a:spcPts val="0"/>
              </a:spcAft>
              <a:buNone/>
              <a:defRPr sz="3600">
                <a:solidFill>
                  <a:srgbClr val="FFFFFF"/>
                </a:solidFill>
                <a:latin typeface="Muli"/>
                <a:ea typeface="Muli"/>
                <a:cs typeface="Muli"/>
                <a:sym typeface="Muli"/>
              </a:defRPr>
            </a:lvl8pPr>
            <a:lvl9pPr lvl="8" rtl="0">
              <a:spcBef>
                <a:spcPts val="0"/>
              </a:spcBef>
              <a:spcAft>
                <a:spcPts val="0"/>
              </a:spcAft>
              <a:buNone/>
              <a:defRPr sz="3600">
                <a:solidFill>
                  <a:srgbClr val="FFFFFF"/>
                </a:solidFill>
                <a:latin typeface="Muli"/>
                <a:ea typeface="Muli"/>
                <a:cs typeface="Muli"/>
                <a:sym typeface="Muli"/>
              </a:defRPr>
            </a:lvl9pPr>
          </a:lstStyle>
          <a:p>
            <a:endParaRPr/>
          </a:p>
        </p:txBody>
      </p:sp>
      <p:sp>
        <p:nvSpPr>
          <p:cNvPr id="35" name="Google Shape;35;p4"/>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rgbClr val="9FC5E8"/>
                </a:solidFill>
                <a:latin typeface="Muli"/>
                <a:ea typeface="Muli"/>
                <a:cs typeface="Muli"/>
                <a:sym typeface="Muli"/>
              </a:defRPr>
            </a:lvl1pPr>
            <a:lvl2pPr lvl="1" rtl="0">
              <a:spcBef>
                <a:spcPts val="1600"/>
              </a:spcBef>
              <a:spcAft>
                <a:spcPts val="0"/>
              </a:spcAft>
              <a:buNone/>
              <a:defRPr>
                <a:solidFill>
                  <a:srgbClr val="9FC5E8"/>
                </a:solidFill>
                <a:latin typeface="Muli"/>
                <a:ea typeface="Muli"/>
                <a:cs typeface="Muli"/>
                <a:sym typeface="Muli"/>
              </a:defRPr>
            </a:lvl2pPr>
            <a:lvl3pPr lvl="2" rtl="0">
              <a:spcBef>
                <a:spcPts val="1600"/>
              </a:spcBef>
              <a:spcAft>
                <a:spcPts val="0"/>
              </a:spcAft>
              <a:buNone/>
              <a:defRPr>
                <a:solidFill>
                  <a:srgbClr val="9FC5E8"/>
                </a:solidFill>
                <a:latin typeface="Muli"/>
                <a:ea typeface="Muli"/>
                <a:cs typeface="Muli"/>
                <a:sym typeface="Muli"/>
              </a:defRPr>
            </a:lvl3pPr>
            <a:lvl4pPr lvl="3" rtl="0">
              <a:spcBef>
                <a:spcPts val="1600"/>
              </a:spcBef>
              <a:spcAft>
                <a:spcPts val="0"/>
              </a:spcAft>
              <a:buNone/>
              <a:defRPr>
                <a:solidFill>
                  <a:srgbClr val="9FC5E8"/>
                </a:solidFill>
                <a:latin typeface="Muli"/>
                <a:ea typeface="Muli"/>
                <a:cs typeface="Muli"/>
                <a:sym typeface="Muli"/>
              </a:defRPr>
            </a:lvl4pPr>
            <a:lvl5pPr lvl="4" rtl="0">
              <a:spcBef>
                <a:spcPts val="1600"/>
              </a:spcBef>
              <a:spcAft>
                <a:spcPts val="0"/>
              </a:spcAft>
              <a:buNone/>
              <a:defRPr>
                <a:solidFill>
                  <a:srgbClr val="9FC5E8"/>
                </a:solidFill>
                <a:latin typeface="Muli"/>
                <a:ea typeface="Muli"/>
                <a:cs typeface="Muli"/>
                <a:sym typeface="Muli"/>
              </a:defRPr>
            </a:lvl5pPr>
            <a:lvl6pPr lvl="5" rtl="0">
              <a:spcBef>
                <a:spcPts val="1600"/>
              </a:spcBef>
              <a:spcAft>
                <a:spcPts val="0"/>
              </a:spcAft>
              <a:buNone/>
              <a:defRPr>
                <a:solidFill>
                  <a:srgbClr val="9FC5E8"/>
                </a:solidFill>
                <a:latin typeface="Muli"/>
                <a:ea typeface="Muli"/>
                <a:cs typeface="Muli"/>
                <a:sym typeface="Muli"/>
              </a:defRPr>
            </a:lvl6pPr>
            <a:lvl7pPr lvl="6" rtl="0">
              <a:spcBef>
                <a:spcPts val="1600"/>
              </a:spcBef>
              <a:spcAft>
                <a:spcPts val="0"/>
              </a:spcAft>
              <a:buNone/>
              <a:defRPr>
                <a:solidFill>
                  <a:srgbClr val="9FC5E8"/>
                </a:solidFill>
                <a:latin typeface="Muli"/>
                <a:ea typeface="Muli"/>
                <a:cs typeface="Muli"/>
                <a:sym typeface="Muli"/>
              </a:defRPr>
            </a:lvl7pPr>
            <a:lvl8pPr lvl="7" rtl="0">
              <a:spcBef>
                <a:spcPts val="1600"/>
              </a:spcBef>
              <a:spcAft>
                <a:spcPts val="0"/>
              </a:spcAft>
              <a:buNone/>
              <a:defRPr>
                <a:solidFill>
                  <a:srgbClr val="9FC5E8"/>
                </a:solidFill>
                <a:latin typeface="Muli"/>
                <a:ea typeface="Muli"/>
                <a:cs typeface="Muli"/>
                <a:sym typeface="Muli"/>
              </a:defRPr>
            </a:lvl8pPr>
            <a:lvl9pPr lvl="8" rtl="0">
              <a:spcBef>
                <a:spcPts val="1600"/>
              </a:spcBef>
              <a:spcAft>
                <a:spcPts val="1600"/>
              </a:spcAft>
              <a:buNone/>
              <a:defRPr>
                <a:solidFill>
                  <a:srgbClr val="9FC5E8"/>
                </a:solidFill>
                <a:latin typeface="Muli"/>
                <a:ea typeface="Muli"/>
                <a:cs typeface="Muli"/>
                <a:sym typeface="Muli"/>
              </a:defRPr>
            </a:lvl9pPr>
          </a:lstStyle>
          <a:p>
            <a:endParaRPr/>
          </a:p>
        </p:txBody>
      </p:sp>
      <p:sp>
        <p:nvSpPr>
          <p:cNvPr id="36" name="Google Shape;36;p4"/>
          <p:cNvSpPr txBox="1">
            <a:spLocks noGrp="1"/>
          </p:cNvSpPr>
          <p:nvPr>
            <p:ph type="subTitle" idx="2"/>
          </p:nvPr>
        </p:nvSpPr>
        <p:spPr>
          <a:xfrm>
            <a:off x="6444050" y="2503300"/>
            <a:ext cx="2513100" cy="410700"/>
          </a:xfrm>
          <a:prstGeom prst="rect">
            <a:avLst/>
          </a:prstGeom>
        </p:spPr>
        <p:txBody>
          <a:bodyPr spcFirstLastPara="1" wrap="square" lIns="91425" tIns="91425" rIns="91425" bIns="91425" anchor="t" anchorCtr="0">
            <a:noAutofit/>
          </a:bodyPr>
          <a:lstStyle>
            <a:lvl1pPr lvl="0" algn="r">
              <a:spcBef>
                <a:spcPts val="0"/>
              </a:spcBef>
              <a:spcAft>
                <a:spcPts val="0"/>
              </a:spcAft>
              <a:buNone/>
              <a:defRPr sz="1300">
                <a:solidFill>
                  <a:srgbClr val="FFFFFF"/>
                </a:solidFill>
                <a:latin typeface="Muli"/>
                <a:ea typeface="Muli"/>
                <a:cs typeface="Muli"/>
                <a:sym typeface="Muli"/>
              </a:defRPr>
            </a:lvl1pPr>
            <a:lvl2pPr lvl="1" algn="r">
              <a:spcBef>
                <a:spcPts val="1600"/>
              </a:spcBef>
              <a:spcAft>
                <a:spcPts val="0"/>
              </a:spcAft>
              <a:buNone/>
              <a:defRPr sz="1300">
                <a:solidFill>
                  <a:srgbClr val="FFFFFF"/>
                </a:solidFill>
                <a:latin typeface="Muli"/>
                <a:ea typeface="Muli"/>
                <a:cs typeface="Muli"/>
                <a:sym typeface="Muli"/>
              </a:defRPr>
            </a:lvl2pPr>
            <a:lvl3pPr lvl="2" algn="r">
              <a:spcBef>
                <a:spcPts val="1600"/>
              </a:spcBef>
              <a:spcAft>
                <a:spcPts val="0"/>
              </a:spcAft>
              <a:buNone/>
              <a:defRPr sz="1300">
                <a:solidFill>
                  <a:srgbClr val="FFFFFF"/>
                </a:solidFill>
                <a:latin typeface="Muli"/>
                <a:ea typeface="Muli"/>
                <a:cs typeface="Muli"/>
                <a:sym typeface="Muli"/>
              </a:defRPr>
            </a:lvl3pPr>
            <a:lvl4pPr lvl="3" algn="r">
              <a:spcBef>
                <a:spcPts val="1600"/>
              </a:spcBef>
              <a:spcAft>
                <a:spcPts val="0"/>
              </a:spcAft>
              <a:buNone/>
              <a:defRPr sz="1300">
                <a:solidFill>
                  <a:srgbClr val="FFFFFF"/>
                </a:solidFill>
                <a:latin typeface="Muli"/>
                <a:ea typeface="Muli"/>
                <a:cs typeface="Muli"/>
                <a:sym typeface="Muli"/>
              </a:defRPr>
            </a:lvl4pPr>
            <a:lvl5pPr lvl="4" algn="r">
              <a:spcBef>
                <a:spcPts val="1600"/>
              </a:spcBef>
              <a:spcAft>
                <a:spcPts val="0"/>
              </a:spcAft>
              <a:buNone/>
              <a:defRPr sz="1300">
                <a:solidFill>
                  <a:srgbClr val="FFFFFF"/>
                </a:solidFill>
                <a:latin typeface="Muli"/>
                <a:ea typeface="Muli"/>
                <a:cs typeface="Muli"/>
                <a:sym typeface="Muli"/>
              </a:defRPr>
            </a:lvl5pPr>
            <a:lvl6pPr lvl="5" algn="r">
              <a:spcBef>
                <a:spcPts val="1600"/>
              </a:spcBef>
              <a:spcAft>
                <a:spcPts val="0"/>
              </a:spcAft>
              <a:buNone/>
              <a:defRPr sz="1300">
                <a:solidFill>
                  <a:srgbClr val="FFFFFF"/>
                </a:solidFill>
                <a:latin typeface="Muli"/>
                <a:ea typeface="Muli"/>
                <a:cs typeface="Muli"/>
                <a:sym typeface="Muli"/>
              </a:defRPr>
            </a:lvl6pPr>
            <a:lvl7pPr lvl="6" algn="r">
              <a:spcBef>
                <a:spcPts val="1600"/>
              </a:spcBef>
              <a:spcAft>
                <a:spcPts val="0"/>
              </a:spcAft>
              <a:buNone/>
              <a:defRPr sz="1300">
                <a:solidFill>
                  <a:srgbClr val="FFFFFF"/>
                </a:solidFill>
                <a:latin typeface="Muli"/>
                <a:ea typeface="Muli"/>
                <a:cs typeface="Muli"/>
                <a:sym typeface="Muli"/>
              </a:defRPr>
            </a:lvl7pPr>
            <a:lvl8pPr lvl="7" algn="r">
              <a:spcBef>
                <a:spcPts val="1600"/>
              </a:spcBef>
              <a:spcAft>
                <a:spcPts val="0"/>
              </a:spcAft>
              <a:buNone/>
              <a:defRPr sz="1300">
                <a:solidFill>
                  <a:srgbClr val="FFFFFF"/>
                </a:solidFill>
                <a:latin typeface="Muli"/>
                <a:ea typeface="Muli"/>
                <a:cs typeface="Muli"/>
                <a:sym typeface="Muli"/>
              </a:defRPr>
            </a:lvl8pPr>
            <a:lvl9pPr lvl="8" algn="r">
              <a:spcBef>
                <a:spcPts val="1600"/>
              </a:spcBef>
              <a:spcAft>
                <a:spcPts val="1600"/>
              </a:spcAft>
              <a:buNone/>
              <a:defRPr sz="1300">
                <a:solidFill>
                  <a:srgbClr val="FFFFFF"/>
                </a:solidFill>
                <a:latin typeface="Muli"/>
                <a:ea typeface="Muli"/>
                <a:cs typeface="Muli"/>
                <a:sym typeface="Muli"/>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1"/>
        <p:cNvGrpSpPr/>
        <p:nvPr/>
      </p:nvGrpSpPr>
      <p:grpSpPr>
        <a:xfrm>
          <a:off x="0" y="0"/>
          <a:ext cx="0" cy="0"/>
          <a:chOff x="0" y="0"/>
          <a:chExt cx="0" cy="0"/>
        </a:xfrm>
      </p:grpSpPr>
      <p:sp>
        <p:nvSpPr>
          <p:cNvPr id="252" name="Google Shape;252;p35"/>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53" name="Google Shape;253;p3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4"/>
        <p:cNvGrpSpPr/>
        <p:nvPr/>
      </p:nvGrpSpPr>
      <p:grpSpPr>
        <a:xfrm>
          <a:off x="0" y="0"/>
          <a:ext cx="0" cy="0"/>
          <a:chOff x="0" y="0"/>
          <a:chExt cx="0" cy="0"/>
        </a:xfrm>
      </p:grpSpPr>
      <p:sp>
        <p:nvSpPr>
          <p:cNvPr id="255" name="Google Shape;255;p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6"/>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257" name="Google Shape;257;p36"/>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58" name="Google Shape;258;p36"/>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59" name="Google Shape;259;p3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0"/>
        <p:cNvGrpSpPr/>
        <p:nvPr/>
      </p:nvGrpSpPr>
      <p:grpSpPr>
        <a:xfrm>
          <a:off x="0" y="0"/>
          <a:ext cx="0" cy="0"/>
          <a:chOff x="0" y="0"/>
          <a:chExt cx="0" cy="0"/>
        </a:xfrm>
      </p:grpSpPr>
      <p:sp>
        <p:nvSpPr>
          <p:cNvPr id="261" name="Google Shape;261;p3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
        <p:nvSpPr>
          <p:cNvPr id="262" name="Google Shape;262;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3"/>
        <p:cNvGrpSpPr/>
        <p:nvPr/>
      </p:nvGrpSpPr>
      <p:grpSpPr>
        <a:xfrm>
          <a:off x="0" y="0"/>
          <a:ext cx="0" cy="0"/>
          <a:chOff x="0" y="0"/>
          <a:chExt cx="0" cy="0"/>
        </a:xfrm>
      </p:grpSpPr>
      <p:sp>
        <p:nvSpPr>
          <p:cNvPr id="264" name="Google Shape;264;p38"/>
          <p:cNvSpPr txBox="1"/>
          <p:nvPr/>
        </p:nvSpPr>
        <p:spPr>
          <a:xfrm>
            <a:off x="6819375" y="4714900"/>
            <a:ext cx="2236800" cy="303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666666"/>
                </a:solidFill>
                <a:latin typeface="Open Sans"/>
                <a:ea typeface="Open Sans"/>
                <a:cs typeface="Open Sans"/>
                <a:sym typeface="Open Sans"/>
              </a:rPr>
              <a:t>freegoogleslidestemplates.com</a:t>
            </a:r>
            <a:endParaRPr sz="1000">
              <a:solidFill>
                <a:srgbClr val="666666"/>
              </a:solidFill>
              <a:latin typeface="Open Sans"/>
              <a:ea typeface="Open Sans"/>
              <a:cs typeface="Open Sans"/>
              <a:sym typeface="Open Sans"/>
            </a:endParaRPr>
          </a:p>
        </p:txBody>
      </p:sp>
      <p:sp>
        <p:nvSpPr>
          <p:cNvPr id="265" name="Google Shape;265;p38"/>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666666"/>
              </a:buClr>
              <a:buSzPts val="12500"/>
              <a:buFont typeface="Dosis"/>
              <a:buNone/>
              <a:defRPr sz="12500">
                <a:solidFill>
                  <a:srgbClr val="666666"/>
                </a:solidFill>
                <a:latin typeface="Dosis"/>
                <a:ea typeface="Dosis"/>
                <a:cs typeface="Dosis"/>
                <a:sym typeface="Dosis"/>
              </a:defRPr>
            </a:lvl1pPr>
            <a:lvl2pPr lvl="1" algn="ctr" rtl="0">
              <a:spcBef>
                <a:spcPts val="0"/>
              </a:spcBef>
              <a:spcAft>
                <a:spcPts val="0"/>
              </a:spcAft>
              <a:buSzPts val="12500"/>
              <a:buFont typeface="Dosis"/>
              <a:buNone/>
              <a:defRPr sz="12500">
                <a:latin typeface="Dosis"/>
                <a:ea typeface="Dosis"/>
                <a:cs typeface="Dosis"/>
                <a:sym typeface="Dosis"/>
              </a:defRPr>
            </a:lvl2pPr>
            <a:lvl3pPr lvl="2" algn="ctr" rtl="0">
              <a:spcBef>
                <a:spcPts val="0"/>
              </a:spcBef>
              <a:spcAft>
                <a:spcPts val="0"/>
              </a:spcAft>
              <a:buSzPts val="12500"/>
              <a:buFont typeface="Dosis"/>
              <a:buNone/>
              <a:defRPr sz="12500">
                <a:latin typeface="Dosis"/>
                <a:ea typeface="Dosis"/>
                <a:cs typeface="Dosis"/>
                <a:sym typeface="Dosis"/>
              </a:defRPr>
            </a:lvl3pPr>
            <a:lvl4pPr lvl="3" algn="ctr" rtl="0">
              <a:spcBef>
                <a:spcPts val="0"/>
              </a:spcBef>
              <a:spcAft>
                <a:spcPts val="0"/>
              </a:spcAft>
              <a:buSzPts val="12500"/>
              <a:buFont typeface="Dosis"/>
              <a:buNone/>
              <a:defRPr sz="12500">
                <a:latin typeface="Dosis"/>
                <a:ea typeface="Dosis"/>
                <a:cs typeface="Dosis"/>
                <a:sym typeface="Dosis"/>
              </a:defRPr>
            </a:lvl4pPr>
            <a:lvl5pPr lvl="4" algn="ctr" rtl="0">
              <a:spcBef>
                <a:spcPts val="0"/>
              </a:spcBef>
              <a:spcAft>
                <a:spcPts val="0"/>
              </a:spcAft>
              <a:buSzPts val="12500"/>
              <a:buFont typeface="Dosis"/>
              <a:buNone/>
              <a:defRPr sz="12500">
                <a:latin typeface="Dosis"/>
                <a:ea typeface="Dosis"/>
                <a:cs typeface="Dosis"/>
                <a:sym typeface="Dosis"/>
              </a:defRPr>
            </a:lvl5pPr>
            <a:lvl6pPr lvl="5" algn="ctr" rtl="0">
              <a:spcBef>
                <a:spcPts val="0"/>
              </a:spcBef>
              <a:spcAft>
                <a:spcPts val="0"/>
              </a:spcAft>
              <a:buSzPts val="12500"/>
              <a:buFont typeface="Dosis"/>
              <a:buNone/>
              <a:defRPr sz="12500">
                <a:latin typeface="Dosis"/>
                <a:ea typeface="Dosis"/>
                <a:cs typeface="Dosis"/>
                <a:sym typeface="Dosis"/>
              </a:defRPr>
            </a:lvl6pPr>
            <a:lvl7pPr lvl="6" algn="ctr" rtl="0">
              <a:spcBef>
                <a:spcPts val="0"/>
              </a:spcBef>
              <a:spcAft>
                <a:spcPts val="0"/>
              </a:spcAft>
              <a:buSzPts val="12500"/>
              <a:buFont typeface="Dosis"/>
              <a:buNone/>
              <a:defRPr sz="12500">
                <a:latin typeface="Dosis"/>
                <a:ea typeface="Dosis"/>
                <a:cs typeface="Dosis"/>
                <a:sym typeface="Dosis"/>
              </a:defRPr>
            </a:lvl7pPr>
            <a:lvl8pPr lvl="7" algn="ctr" rtl="0">
              <a:spcBef>
                <a:spcPts val="0"/>
              </a:spcBef>
              <a:spcAft>
                <a:spcPts val="0"/>
              </a:spcAft>
              <a:buSzPts val="12500"/>
              <a:buFont typeface="Dosis"/>
              <a:buNone/>
              <a:defRPr sz="12500">
                <a:latin typeface="Dosis"/>
                <a:ea typeface="Dosis"/>
                <a:cs typeface="Dosis"/>
                <a:sym typeface="Dosis"/>
              </a:defRPr>
            </a:lvl8pPr>
            <a:lvl9pPr lvl="8" algn="ctr" rtl="0">
              <a:spcBef>
                <a:spcPts val="0"/>
              </a:spcBef>
              <a:spcAft>
                <a:spcPts val="0"/>
              </a:spcAft>
              <a:buSzPts val="12500"/>
              <a:buFont typeface="Dosis"/>
              <a:buNone/>
              <a:defRPr sz="12500">
                <a:latin typeface="Dosis"/>
                <a:ea typeface="Dosis"/>
                <a:cs typeface="Dosis"/>
                <a:sym typeface="Dosis"/>
              </a:defRPr>
            </a:lvl9pPr>
          </a:lstStyle>
          <a:p>
            <a:r>
              <a:t>xx%</a:t>
            </a:r>
          </a:p>
        </p:txBody>
      </p:sp>
      <p:sp>
        <p:nvSpPr>
          <p:cNvPr id="266" name="Google Shape;266;p38"/>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Font typeface="Open Sans"/>
              <a:buChar char="●"/>
              <a:defRPr>
                <a:latin typeface="Open Sans"/>
                <a:ea typeface="Open Sans"/>
                <a:cs typeface="Open Sans"/>
                <a:sym typeface="Open Sans"/>
              </a:defRPr>
            </a:lvl1pPr>
            <a:lvl2pPr marL="914400" lvl="1" indent="-317500" algn="ctr" rtl="0">
              <a:spcBef>
                <a:spcPts val="1600"/>
              </a:spcBef>
              <a:spcAft>
                <a:spcPts val="0"/>
              </a:spcAft>
              <a:buSzPts val="1400"/>
              <a:buFont typeface="Open Sans"/>
              <a:buChar char="○"/>
              <a:defRPr>
                <a:latin typeface="Open Sans"/>
                <a:ea typeface="Open Sans"/>
                <a:cs typeface="Open Sans"/>
                <a:sym typeface="Open Sans"/>
              </a:defRPr>
            </a:lvl2pPr>
            <a:lvl3pPr marL="1371600" lvl="2" indent="-317500" algn="ctr" rtl="0">
              <a:spcBef>
                <a:spcPts val="1600"/>
              </a:spcBef>
              <a:spcAft>
                <a:spcPts val="0"/>
              </a:spcAft>
              <a:buSzPts val="1400"/>
              <a:buFont typeface="Open Sans"/>
              <a:buChar char="■"/>
              <a:defRPr>
                <a:latin typeface="Open Sans"/>
                <a:ea typeface="Open Sans"/>
                <a:cs typeface="Open Sans"/>
                <a:sym typeface="Open Sans"/>
              </a:defRPr>
            </a:lvl3pPr>
            <a:lvl4pPr marL="1828800" lvl="3" indent="-317500" algn="ctr" rtl="0">
              <a:spcBef>
                <a:spcPts val="1600"/>
              </a:spcBef>
              <a:spcAft>
                <a:spcPts val="0"/>
              </a:spcAft>
              <a:buSzPts val="1400"/>
              <a:buFont typeface="Open Sans"/>
              <a:buChar char="●"/>
              <a:defRPr>
                <a:latin typeface="Open Sans"/>
                <a:ea typeface="Open Sans"/>
                <a:cs typeface="Open Sans"/>
                <a:sym typeface="Open Sans"/>
              </a:defRPr>
            </a:lvl4pPr>
            <a:lvl5pPr marL="2286000" lvl="4" indent="-317500" algn="ctr" rtl="0">
              <a:spcBef>
                <a:spcPts val="1600"/>
              </a:spcBef>
              <a:spcAft>
                <a:spcPts val="0"/>
              </a:spcAft>
              <a:buSzPts val="1400"/>
              <a:buFont typeface="Open Sans"/>
              <a:buChar char="○"/>
              <a:defRPr>
                <a:latin typeface="Open Sans"/>
                <a:ea typeface="Open Sans"/>
                <a:cs typeface="Open Sans"/>
                <a:sym typeface="Open Sans"/>
              </a:defRPr>
            </a:lvl5pPr>
            <a:lvl6pPr marL="2743200" lvl="5" indent="-317500" algn="ctr" rtl="0">
              <a:spcBef>
                <a:spcPts val="1600"/>
              </a:spcBef>
              <a:spcAft>
                <a:spcPts val="0"/>
              </a:spcAft>
              <a:buSzPts val="1400"/>
              <a:buFont typeface="Open Sans"/>
              <a:buChar char="■"/>
              <a:defRPr>
                <a:latin typeface="Open Sans"/>
                <a:ea typeface="Open Sans"/>
                <a:cs typeface="Open Sans"/>
                <a:sym typeface="Open Sans"/>
              </a:defRPr>
            </a:lvl6pPr>
            <a:lvl7pPr marL="3200400" lvl="6" indent="-317500" algn="ctr" rtl="0">
              <a:spcBef>
                <a:spcPts val="1600"/>
              </a:spcBef>
              <a:spcAft>
                <a:spcPts val="0"/>
              </a:spcAft>
              <a:buSzPts val="1400"/>
              <a:buFont typeface="Open Sans"/>
              <a:buChar char="●"/>
              <a:defRPr>
                <a:latin typeface="Open Sans"/>
                <a:ea typeface="Open Sans"/>
                <a:cs typeface="Open Sans"/>
                <a:sym typeface="Open Sans"/>
              </a:defRPr>
            </a:lvl7pPr>
            <a:lvl8pPr marL="3657600" lvl="7" indent="-317500" algn="ctr" rtl="0">
              <a:spcBef>
                <a:spcPts val="1600"/>
              </a:spcBef>
              <a:spcAft>
                <a:spcPts val="0"/>
              </a:spcAft>
              <a:buSzPts val="1400"/>
              <a:buFont typeface="Open Sans"/>
              <a:buChar char="○"/>
              <a:defRPr>
                <a:latin typeface="Open Sans"/>
                <a:ea typeface="Open Sans"/>
                <a:cs typeface="Open Sans"/>
                <a:sym typeface="Open Sans"/>
              </a:defRPr>
            </a:lvl8pPr>
            <a:lvl9pPr marL="4114800" lvl="8" indent="-317500" algn="ctr" rtl="0">
              <a:spcBef>
                <a:spcPts val="1600"/>
              </a:spcBef>
              <a:spcAft>
                <a:spcPts val="1600"/>
              </a:spcAft>
              <a:buSzPts val="1400"/>
              <a:buFont typeface="Open Sans"/>
              <a:buChar char="■"/>
              <a:defRPr>
                <a:latin typeface="Open Sans"/>
                <a:ea typeface="Open Sans"/>
                <a:cs typeface="Open Sans"/>
                <a:sym typeface="Open Sans"/>
              </a:defRPr>
            </a:lvl9pPr>
          </a:lstStyle>
          <a:p>
            <a:endParaRPr/>
          </a:p>
        </p:txBody>
      </p:sp>
      <p:sp>
        <p:nvSpPr>
          <p:cNvPr id="267" name="Google Shape;267;p38"/>
          <p:cNvSpPr/>
          <p:nvPr/>
        </p:nvSpPr>
        <p:spPr>
          <a:xfrm>
            <a:off x="8468475" y="152350"/>
            <a:ext cx="454500" cy="365400"/>
          </a:xfrm>
          <a:prstGeom prst="rect">
            <a:avLst/>
          </a:prstGeom>
          <a:solidFill>
            <a:srgbClr val="93C4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8"/>
          <p:cNvSpPr/>
          <p:nvPr/>
        </p:nvSpPr>
        <p:spPr>
          <a:xfrm>
            <a:off x="8468475" y="517700"/>
            <a:ext cx="454500" cy="89100"/>
          </a:xfrm>
          <a:prstGeom prst="rect">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8"/>
          <p:cNvSpPr txBox="1">
            <a:spLocks noGrp="1"/>
          </p:cNvSpPr>
          <p:nvPr>
            <p:ph type="sldNum" idx="12"/>
          </p:nvPr>
        </p:nvSpPr>
        <p:spPr>
          <a:xfrm>
            <a:off x="8421384" y="138251"/>
            <a:ext cx="548700" cy="393600"/>
          </a:xfrm>
          <a:prstGeom prst="rect">
            <a:avLst/>
          </a:prstGeom>
        </p:spPr>
        <p:txBody>
          <a:bodyPr spcFirstLastPara="1" wrap="square" lIns="91425" tIns="91425" rIns="91425" bIns="91425" anchor="ctr" anchorCtr="0">
            <a:noAutofit/>
          </a:bodyPr>
          <a:lstStyle>
            <a:lvl1pPr lvl="0" algn="ctr" rtl="0">
              <a:buNone/>
              <a:defRPr sz="1300">
                <a:solidFill>
                  <a:srgbClr val="FFFFFF"/>
                </a:solidFill>
              </a:defRPr>
            </a:lvl1pPr>
            <a:lvl2pPr lvl="1" algn="ctr" rtl="0">
              <a:buNone/>
              <a:defRPr sz="1300">
                <a:solidFill>
                  <a:srgbClr val="FFFFFF"/>
                </a:solidFill>
              </a:defRPr>
            </a:lvl2pPr>
            <a:lvl3pPr lvl="2" algn="ctr" rtl="0">
              <a:buNone/>
              <a:defRPr sz="1300">
                <a:solidFill>
                  <a:srgbClr val="FFFFFF"/>
                </a:solidFill>
              </a:defRPr>
            </a:lvl3pPr>
            <a:lvl4pPr lvl="3" algn="ctr" rtl="0">
              <a:buNone/>
              <a:defRPr sz="1300">
                <a:solidFill>
                  <a:srgbClr val="FFFFFF"/>
                </a:solidFill>
              </a:defRPr>
            </a:lvl4pPr>
            <a:lvl5pPr lvl="4" algn="ctr" rtl="0">
              <a:buNone/>
              <a:defRPr sz="1300">
                <a:solidFill>
                  <a:srgbClr val="FFFFFF"/>
                </a:solidFill>
              </a:defRPr>
            </a:lvl5pPr>
            <a:lvl6pPr lvl="5" algn="ctr" rtl="0">
              <a:buNone/>
              <a:defRPr sz="1300">
                <a:solidFill>
                  <a:srgbClr val="FFFFFF"/>
                </a:solidFill>
              </a:defRPr>
            </a:lvl6pPr>
            <a:lvl7pPr lvl="6" algn="ctr" rtl="0">
              <a:buNone/>
              <a:defRPr sz="1300">
                <a:solidFill>
                  <a:srgbClr val="FFFFFF"/>
                </a:solidFill>
              </a:defRPr>
            </a:lvl7pPr>
            <a:lvl8pPr lvl="7" algn="ctr" rtl="0">
              <a:buNone/>
              <a:defRPr sz="1300">
                <a:solidFill>
                  <a:srgbClr val="FFFFFF"/>
                </a:solidFill>
              </a:defRPr>
            </a:lvl8pPr>
            <a:lvl9pPr lvl="8" algn="ctr" rtl="0">
              <a:buNone/>
              <a:defRPr sz="1300">
                <a:solidFill>
                  <a:srgbClr val="FFFFFF"/>
                </a:solidFill>
              </a:defRPr>
            </a:lvl9pPr>
          </a:lstStyle>
          <a:p>
            <a:pPr marL="0" lvl="0" indent="0" algn="ctr" rtl="0">
              <a:spcBef>
                <a:spcPts val="0"/>
              </a:spcBef>
              <a:spcAft>
                <a:spcPts val="0"/>
              </a:spcAft>
              <a:buNone/>
            </a:pPr>
            <a:fld id="{00000000-1234-1234-1234-123412341234}" type="slidenum">
              <a:rPr lang="en"/>
              <a:t>‹#›</a:t>
            </a:fld>
            <a:endParaRPr/>
          </a:p>
        </p:txBody>
      </p:sp>
      <p:grpSp>
        <p:nvGrpSpPr>
          <p:cNvPr id="270" name="Google Shape;270;p38"/>
          <p:cNvGrpSpPr/>
          <p:nvPr/>
        </p:nvGrpSpPr>
        <p:grpSpPr>
          <a:xfrm>
            <a:off x="197970" y="4683259"/>
            <a:ext cx="297191" cy="365407"/>
            <a:chOff x="2149550" y="2870305"/>
            <a:chExt cx="378395" cy="465250"/>
          </a:xfrm>
        </p:grpSpPr>
        <p:sp>
          <p:nvSpPr>
            <p:cNvPr id="271" name="Google Shape;271;p38"/>
            <p:cNvSpPr/>
            <p:nvPr/>
          </p:nvSpPr>
          <p:spPr>
            <a:xfrm>
              <a:off x="2149569" y="2870305"/>
              <a:ext cx="378375" cy="465250"/>
            </a:xfrm>
            <a:custGeom>
              <a:avLst/>
              <a:gdLst/>
              <a:ahLst/>
              <a:cxnLst/>
              <a:rect l="l" t="t" r="r" b="b"/>
              <a:pathLst>
                <a:path w="10000" h="10000" extrusionOk="0">
                  <a:moveTo>
                    <a:pt x="9786" y="4479"/>
                  </a:moveTo>
                  <a:cubicBezTo>
                    <a:pt x="9957" y="4549"/>
                    <a:pt x="9915" y="4653"/>
                    <a:pt x="10000" y="4792"/>
                  </a:cubicBezTo>
                  <a:lnTo>
                    <a:pt x="10000" y="9236"/>
                  </a:lnTo>
                  <a:cubicBezTo>
                    <a:pt x="10000" y="9653"/>
                    <a:pt x="9573" y="10000"/>
                    <a:pt x="9060" y="10000"/>
                  </a:cubicBezTo>
                  <a:lnTo>
                    <a:pt x="940" y="10000"/>
                  </a:lnTo>
                  <a:cubicBezTo>
                    <a:pt x="342" y="10000"/>
                    <a:pt x="0" y="9653"/>
                    <a:pt x="0" y="9236"/>
                  </a:cubicBezTo>
                  <a:lnTo>
                    <a:pt x="0" y="694"/>
                  </a:lnTo>
                  <a:cubicBezTo>
                    <a:pt x="0" y="278"/>
                    <a:pt x="342" y="0"/>
                    <a:pt x="855" y="0"/>
                  </a:cubicBezTo>
                  <a:lnTo>
                    <a:pt x="7009" y="0"/>
                  </a:lnTo>
                  <a:cubicBezTo>
                    <a:pt x="7179" y="139"/>
                    <a:pt x="7179" y="417"/>
                    <a:pt x="7179" y="625"/>
                  </a:cubicBezTo>
                  <a:lnTo>
                    <a:pt x="7179" y="2222"/>
                  </a:lnTo>
                  <a:cubicBezTo>
                    <a:pt x="7179" y="2431"/>
                    <a:pt x="7436" y="2569"/>
                    <a:pt x="7521" y="2708"/>
                  </a:cubicBezTo>
                  <a:cubicBezTo>
                    <a:pt x="8120" y="3125"/>
                    <a:pt x="8632" y="3542"/>
                    <a:pt x="9145" y="3958"/>
                  </a:cubicBezTo>
                  <a:cubicBezTo>
                    <a:pt x="9231" y="4097"/>
                    <a:pt x="9334" y="4062"/>
                    <a:pt x="9632" y="4312"/>
                  </a:cubicBezTo>
                </a:path>
              </a:pathLst>
            </a:custGeom>
            <a:solidFill>
              <a:srgbClr val="F7B600"/>
            </a:solidFill>
            <a:ln w="12700" cap="flat" cmpd="sng">
              <a:solidFill>
                <a:srgbClr val="FFC92F"/>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72" name="Google Shape;272;p38"/>
            <p:cNvSpPr/>
            <p:nvPr/>
          </p:nvSpPr>
          <p:spPr>
            <a:xfrm>
              <a:off x="2414965" y="2870305"/>
              <a:ext cx="112980" cy="125770"/>
            </a:xfrm>
            <a:custGeom>
              <a:avLst/>
              <a:gdLst/>
              <a:ahLst/>
              <a:cxnLst/>
              <a:rect l="l" t="t" r="r" b="b"/>
              <a:pathLst>
                <a:path w="35" h="39" extrusionOk="0">
                  <a:moveTo>
                    <a:pt x="0" y="34"/>
                  </a:moveTo>
                  <a:cubicBezTo>
                    <a:pt x="0" y="23"/>
                    <a:pt x="0" y="11"/>
                    <a:pt x="0" y="0"/>
                  </a:cubicBezTo>
                  <a:cubicBezTo>
                    <a:pt x="12" y="11"/>
                    <a:pt x="24" y="22"/>
                    <a:pt x="35" y="34"/>
                  </a:cubicBezTo>
                  <a:cubicBezTo>
                    <a:pt x="33" y="36"/>
                    <a:pt x="32" y="36"/>
                    <a:pt x="30" y="36"/>
                  </a:cubicBezTo>
                  <a:cubicBezTo>
                    <a:pt x="20" y="36"/>
                    <a:pt x="10" y="39"/>
                    <a:pt x="0" y="34"/>
                  </a:cubicBezTo>
                  <a:close/>
                </a:path>
              </a:pathLst>
            </a:custGeom>
            <a:solidFill>
              <a:srgbClr val="FEE06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73" name="Google Shape;273;p38"/>
            <p:cNvSpPr/>
            <p:nvPr/>
          </p:nvSpPr>
          <p:spPr>
            <a:xfrm>
              <a:off x="2414965" y="2980088"/>
              <a:ext cx="112975" cy="112975"/>
            </a:xfrm>
            <a:custGeom>
              <a:avLst/>
              <a:gdLst/>
              <a:ahLst/>
              <a:cxnLst/>
              <a:rect l="l" t="t" r="r" b="b"/>
              <a:pathLst>
                <a:path w="10000" h="10000" extrusionOk="0">
                  <a:moveTo>
                    <a:pt x="0" y="0"/>
                  </a:moveTo>
                  <a:lnTo>
                    <a:pt x="10000" y="0"/>
                  </a:lnTo>
                  <a:lnTo>
                    <a:pt x="10000" y="10000"/>
                  </a:lnTo>
                  <a:cubicBezTo>
                    <a:pt x="9362" y="9057"/>
                    <a:pt x="1457" y="1924"/>
                    <a:pt x="0" y="0"/>
                  </a:cubicBezTo>
                  <a:close/>
                </a:path>
              </a:pathLst>
            </a:custGeom>
            <a:solidFill>
              <a:srgbClr val="D59D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600" b="0" i="0" u="none" strike="noStrike" cap="none">
                <a:solidFill>
                  <a:srgbClr val="000000"/>
                </a:solidFill>
                <a:latin typeface="Calibri"/>
                <a:ea typeface="Calibri"/>
                <a:cs typeface="Calibri"/>
                <a:sym typeface="Calibri"/>
              </a:endParaRPr>
            </a:p>
          </p:txBody>
        </p:sp>
        <p:sp>
          <p:nvSpPr>
            <p:cNvPr id="274" name="Google Shape;274;p38"/>
            <p:cNvSpPr/>
            <p:nvPr/>
          </p:nvSpPr>
          <p:spPr>
            <a:xfrm>
              <a:off x="2149550" y="3036900"/>
              <a:ext cx="378300" cy="227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FFFFFF"/>
                </a:buClr>
                <a:buFont typeface="Calibri"/>
                <a:buNone/>
              </a:pPr>
              <a:r>
                <a:rPr lang="en" sz="800" b="0" i="0" u="none" strike="noStrike" cap="none">
                  <a:solidFill>
                    <a:srgbClr val="FFFFFF"/>
                  </a:solidFill>
                  <a:latin typeface="Open Sans"/>
                  <a:ea typeface="Open Sans"/>
                  <a:cs typeface="Open Sans"/>
                  <a:sym typeface="Open Sans"/>
                </a:rPr>
                <a:t>FGST</a:t>
              </a:r>
              <a:endParaRPr sz="800" b="0" i="0" u="none" strike="noStrike" cap="none">
                <a:solidFill>
                  <a:srgbClr val="000000"/>
                </a:solidFill>
                <a:latin typeface="Open Sans"/>
                <a:ea typeface="Open Sans"/>
                <a:cs typeface="Open Sans"/>
                <a:sym typeface="Open Sans"/>
              </a:endParaRPr>
            </a:p>
          </p:txBody>
        </p:sp>
      </p:grpSp>
      <p:sp>
        <p:nvSpPr>
          <p:cNvPr id="275" name="Google Shape;275;p38"/>
          <p:cNvSpPr txBox="1">
            <a:spLocks noGrp="1"/>
          </p:cNvSpPr>
          <p:nvPr>
            <p:ph type="title" idx="2"/>
          </p:nvPr>
        </p:nvSpPr>
        <p:spPr>
          <a:xfrm>
            <a:off x="311700" y="34100"/>
            <a:ext cx="8520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800" b="1">
                <a:solidFill>
                  <a:srgbClr val="666666"/>
                </a:solidFill>
                <a:latin typeface="Dosis"/>
                <a:ea typeface="Dosis"/>
                <a:cs typeface="Dosis"/>
                <a:sym typeface="Dosis"/>
              </a:defRPr>
            </a:lvl1pPr>
            <a:lvl2pPr lvl="1" rtl="0">
              <a:spcBef>
                <a:spcPts val="0"/>
              </a:spcBef>
              <a:spcAft>
                <a:spcPts val="0"/>
              </a:spcAft>
              <a:buNone/>
              <a:defRPr sz="3600" b="1">
                <a:latin typeface="Dosis"/>
                <a:ea typeface="Dosis"/>
                <a:cs typeface="Dosis"/>
                <a:sym typeface="Dosis"/>
              </a:defRPr>
            </a:lvl2pPr>
            <a:lvl3pPr lvl="2" rtl="0">
              <a:spcBef>
                <a:spcPts val="0"/>
              </a:spcBef>
              <a:spcAft>
                <a:spcPts val="0"/>
              </a:spcAft>
              <a:buNone/>
              <a:defRPr sz="3600" b="1">
                <a:latin typeface="Dosis"/>
                <a:ea typeface="Dosis"/>
                <a:cs typeface="Dosis"/>
                <a:sym typeface="Dosis"/>
              </a:defRPr>
            </a:lvl3pPr>
            <a:lvl4pPr lvl="3" rtl="0">
              <a:spcBef>
                <a:spcPts val="0"/>
              </a:spcBef>
              <a:spcAft>
                <a:spcPts val="0"/>
              </a:spcAft>
              <a:buNone/>
              <a:defRPr sz="3600" b="1">
                <a:latin typeface="Dosis"/>
                <a:ea typeface="Dosis"/>
                <a:cs typeface="Dosis"/>
                <a:sym typeface="Dosis"/>
              </a:defRPr>
            </a:lvl4pPr>
            <a:lvl5pPr lvl="4" rtl="0">
              <a:spcBef>
                <a:spcPts val="0"/>
              </a:spcBef>
              <a:spcAft>
                <a:spcPts val="0"/>
              </a:spcAft>
              <a:buNone/>
              <a:defRPr sz="3600" b="1">
                <a:latin typeface="Dosis"/>
                <a:ea typeface="Dosis"/>
                <a:cs typeface="Dosis"/>
                <a:sym typeface="Dosis"/>
              </a:defRPr>
            </a:lvl5pPr>
            <a:lvl6pPr lvl="5" rtl="0">
              <a:spcBef>
                <a:spcPts val="0"/>
              </a:spcBef>
              <a:spcAft>
                <a:spcPts val="0"/>
              </a:spcAft>
              <a:buNone/>
              <a:defRPr sz="3600" b="1">
                <a:latin typeface="Dosis"/>
                <a:ea typeface="Dosis"/>
                <a:cs typeface="Dosis"/>
                <a:sym typeface="Dosis"/>
              </a:defRPr>
            </a:lvl6pPr>
            <a:lvl7pPr lvl="6" rtl="0">
              <a:spcBef>
                <a:spcPts val="0"/>
              </a:spcBef>
              <a:spcAft>
                <a:spcPts val="0"/>
              </a:spcAft>
              <a:buNone/>
              <a:defRPr sz="3600" b="1">
                <a:latin typeface="Dosis"/>
                <a:ea typeface="Dosis"/>
                <a:cs typeface="Dosis"/>
                <a:sym typeface="Dosis"/>
              </a:defRPr>
            </a:lvl7pPr>
            <a:lvl8pPr lvl="7" rtl="0">
              <a:spcBef>
                <a:spcPts val="0"/>
              </a:spcBef>
              <a:spcAft>
                <a:spcPts val="0"/>
              </a:spcAft>
              <a:buNone/>
              <a:defRPr sz="3600" b="1">
                <a:latin typeface="Dosis"/>
                <a:ea typeface="Dosis"/>
                <a:cs typeface="Dosis"/>
                <a:sym typeface="Dosis"/>
              </a:defRPr>
            </a:lvl8pPr>
            <a:lvl9pPr lvl="8" rtl="0">
              <a:spcBef>
                <a:spcPts val="0"/>
              </a:spcBef>
              <a:spcAft>
                <a:spcPts val="0"/>
              </a:spcAft>
              <a:buNone/>
              <a:defRPr sz="3600" b="1">
                <a:latin typeface="Dosis"/>
                <a:ea typeface="Dosis"/>
                <a:cs typeface="Dosis"/>
                <a:sym typeface="Dosis"/>
              </a:defRPr>
            </a:lvl9pPr>
          </a:lstStyle>
          <a:p>
            <a:endParaRPr/>
          </a:p>
        </p:txBody>
      </p:sp>
      <p:sp>
        <p:nvSpPr>
          <p:cNvPr id="276" name="Google Shape;276;p38"/>
          <p:cNvSpPr txBox="1">
            <a:spLocks noGrp="1"/>
          </p:cNvSpPr>
          <p:nvPr>
            <p:ph type="subTitle" idx="3"/>
          </p:nvPr>
        </p:nvSpPr>
        <p:spPr>
          <a:xfrm>
            <a:off x="2249850" y="606800"/>
            <a:ext cx="4644300" cy="244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atin typeface="Open Sans"/>
                <a:ea typeface="Open Sans"/>
                <a:cs typeface="Open Sans"/>
                <a:sym typeface="Open Sans"/>
              </a:defRPr>
            </a:lvl1pPr>
            <a:lvl2pPr lvl="1" algn="ctr" rtl="0">
              <a:spcBef>
                <a:spcPts val="1600"/>
              </a:spcBef>
              <a:spcAft>
                <a:spcPts val="0"/>
              </a:spcAft>
              <a:buNone/>
              <a:defRPr sz="1600">
                <a:latin typeface="Open Sans"/>
                <a:ea typeface="Open Sans"/>
                <a:cs typeface="Open Sans"/>
                <a:sym typeface="Open Sans"/>
              </a:defRPr>
            </a:lvl2pPr>
            <a:lvl3pPr lvl="2" algn="ctr" rtl="0">
              <a:spcBef>
                <a:spcPts val="1600"/>
              </a:spcBef>
              <a:spcAft>
                <a:spcPts val="0"/>
              </a:spcAft>
              <a:buNone/>
              <a:defRPr sz="1600">
                <a:latin typeface="Open Sans"/>
                <a:ea typeface="Open Sans"/>
                <a:cs typeface="Open Sans"/>
                <a:sym typeface="Open Sans"/>
              </a:defRPr>
            </a:lvl3pPr>
            <a:lvl4pPr lvl="3" algn="ctr" rtl="0">
              <a:spcBef>
                <a:spcPts val="1600"/>
              </a:spcBef>
              <a:spcAft>
                <a:spcPts val="0"/>
              </a:spcAft>
              <a:buNone/>
              <a:defRPr sz="1600">
                <a:latin typeface="Open Sans"/>
                <a:ea typeface="Open Sans"/>
                <a:cs typeface="Open Sans"/>
                <a:sym typeface="Open Sans"/>
              </a:defRPr>
            </a:lvl4pPr>
            <a:lvl5pPr lvl="4" algn="ctr" rtl="0">
              <a:spcBef>
                <a:spcPts val="1600"/>
              </a:spcBef>
              <a:spcAft>
                <a:spcPts val="0"/>
              </a:spcAft>
              <a:buNone/>
              <a:defRPr sz="1600">
                <a:latin typeface="Open Sans"/>
                <a:ea typeface="Open Sans"/>
                <a:cs typeface="Open Sans"/>
                <a:sym typeface="Open Sans"/>
              </a:defRPr>
            </a:lvl5pPr>
            <a:lvl6pPr lvl="5" algn="ctr" rtl="0">
              <a:spcBef>
                <a:spcPts val="1600"/>
              </a:spcBef>
              <a:spcAft>
                <a:spcPts val="0"/>
              </a:spcAft>
              <a:buNone/>
              <a:defRPr sz="1600">
                <a:latin typeface="Open Sans"/>
                <a:ea typeface="Open Sans"/>
                <a:cs typeface="Open Sans"/>
                <a:sym typeface="Open Sans"/>
              </a:defRPr>
            </a:lvl6pPr>
            <a:lvl7pPr lvl="6" algn="ctr" rtl="0">
              <a:spcBef>
                <a:spcPts val="1600"/>
              </a:spcBef>
              <a:spcAft>
                <a:spcPts val="0"/>
              </a:spcAft>
              <a:buNone/>
              <a:defRPr sz="1600">
                <a:latin typeface="Open Sans"/>
                <a:ea typeface="Open Sans"/>
                <a:cs typeface="Open Sans"/>
                <a:sym typeface="Open Sans"/>
              </a:defRPr>
            </a:lvl7pPr>
            <a:lvl8pPr lvl="7" algn="ctr" rtl="0">
              <a:spcBef>
                <a:spcPts val="1600"/>
              </a:spcBef>
              <a:spcAft>
                <a:spcPts val="0"/>
              </a:spcAft>
              <a:buNone/>
              <a:defRPr sz="1600">
                <a:latin typeface="Open Sans"/>
                <a:ea typeface="Open Sans"/>
                <a:cs typeface="Open Sans"/>
                <a:sym typeface="Open Sans"/>
              </a:defRPr>
            </a:lvl8pPr>
            <a:lvl9pPr lvl="8" algn="ctr" rtl="0">
              <a:spcBef>
                <a:spcPts val="1600"/>
              </a:spcBef>
              <a:spcAft>
                <a:spcPts val="1600"/>
              </a:spcAft>
              <a:buNone/>
              <a:defRPr sz="1600">
                <a:latin typeface="Open Sans"/>
                <a:ea typeface="Open Sans"/>
                <a:cs typeface="Open Sans"/>
                <a:sym typeface="Open Sans"/>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7"/>
        <p:cNvGrpSpPr/>
        <p:nvPr/>
      </p:nvGrpSpPr>
      <p:grpSpPr>
        <a:xfrm>
          <a:off x="0" y="0"/>
          <a:ext cx="0" cy="0"/>
          <a:chOff x="0" y="0"/>
          <a:chExt cx="0" cy="0"/>
        </a:xfrm>
      </p:grpSpPr>
      <p:sp>
        <p:nvSpPr>
          <p:cNvPr id="278" name="Google Shape;278;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Really Blank">
  <p:cSld name="BLANK_1">
    <p:spTree>
      <p:nvGrpSpPr>
        <p:cNvPr id="1" name="Shape 279"/>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lank_slide">
  <p:cSld name="1_slidemodel2">
    <p:bg>
      <p:bgPr>
        <a:noFill/>
        <a:effectLst/>
      </p:bgPr>
    </p:bg>
    <p:spTree>
      <p:nvGrpSpPr>
        <p:cNvPr id="1" name="Shape 280"/>
        <p:cNvGrpSpPr/>
        <p:nvPr/>
      </p:nvGrpSpPr>
      <p:grpSpPr>
        <a:xfrm>
          <a:off x="0" y="0"/>
          <a:ext cx="0" cy="0"/>
          <a:chOff x="0" y="0"/>
          <a:chExt cx="0" cy="0"/>
        </a:xfrm>
      </p:grpSpPr>
      <p:sp>
        <p:nvSpPr>
          <p:cNvPr id="281" name="Google Shape;281;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sz="1300">
                <a:solidFill>
                  <a:schemeClr val="dk1"/>
                </a:solidFill>
              </a:defRPr>
            </a:lvl1pPr>
            <a:lvl2pPr lvl="1" rtl="0">
              <a:buNone/>
              <a:defRPr sz="1300">
                <a:solidFill>
                  <a:schemeClr val="dk1"/>
                </a:solidFill>
              </a:defRPr>
            </a:lvl2pPr>
            <a:lvl3pPr lvl="2" rtl="0">
              <a:buNone/>
              <a:defRPr sz="1300">
                <a:solidFill>
                  <a:schemeClr val="dk1"/>
                </a:solidFill>
              </a:defRPr>
            </a:lvl3pPr>
            <a:lvl4pPr lvl="3" rtl="0">
              <a:buNone/>
              <a:defRPr sz="1300">
                <a:solidFill>
                  <a:schemeClr val="dk1"/>
                </a:solidFill>
              </a:defRPr>
            </a:lvl4pPr>
            <a:lvl5pPr lvl="4" rtl="0">
              <a:buNone/>
              <a:defRPr sz="1300">
                <a:solidFill>
                  <a:schemeClr val="dk1"/>
                </a:solidFill>
              </a:defRPr>
            </a:lvl5pPr>
            <a:lvl6pPr lvl="5" rtl="0">
              <a:buNone/>
              <a:defRPr sz="1300">
                <a:solidFill>
                  <a:schemeClr val="dk1"/>
                </a:solidFill>
              </a:defRPr>
            </a:lvl6pPr>
            <a:lvl7pPr lvl="6" rtl="0">
              <a:buNone/>
              <a:defRPr sz="1300">
                <a:solidFill>
                  <a:schemeClr val="dk1"/>
                </a:solidFill>
              </a:defRPr>
            </a:lvl7pPr>
            <a:lvl8pPr lvl="7" rtl="0">
              <a:buNone/>
              <a:defRPr sz="1300">
                <a:solidFill>
                  <a:schemeClr val="dk1"/>
                </a:solidFill>
              </a:defRPr>
            </a:lvl8pPr>
            <a:lvl9pPr lvl="8" rtl="0">
              <a:buNone/>
              <a:defRPr sz="1300">
                <a:solidFill>
                  <a:schemeClr val="dk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1 1 1">
  <p:cSld name="TITLE_1_1_1">
    <p:bg>
      <p:bgPr>
        <a:noFill/>
        <a:effectLst/>
      </p:bgPr>
    </p:bg>
    <p:spTree>
      <p:nvGrpSpPr>
        <p:cNvPr id="1" name="Shape 37"/>
        <p:cNvGrpSpPr/>
        <p:nvPr/>
      </p:nvGrpSpPr>
      <p:grpSpPr>
        <a:xfrm>
          <a:off x="0" y="0"/>
          <a:ext cx="0" cy="0"/>
          <a:chOff x="0" y="0"/>
          <a:chExt cx="0" cy="0"/>
        </a:xfrm>
      </p:grpSpPr>
      <p:sp>
        <p:nvSpPr>
          <p:cNvPr id="38" name="Google Shape;38;p5"/>
          <p:cNvSpPr/>
          <p:nvPr/>
        </p:nvSpPr>
        <p:spPr>
          <a:xfrm rot="10800000" flipH="1">
            <a:off x="1404025" y="46600"/>
            <a:ext cx="3121800" cy="2502300"/>
          </a:xfrm>
          <a:prstGeom prst="parallelogram">
            <a:avLst>
              <a:gd name="adj" fmla="val 55860"/>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40" name="Google Shape;40;p5"/>
          <p:cNvSpPr/>
          <p:nvPr/>
        </p:nvSpPr>
        <p:spPr>
          <a:xfrm>
            <a:off x="-5850" y="232975"/>
            <a:ext cx="9155700" cy="3296400"/>
          </a:xfrm>
          <a:prstGeom prst="rect">
            <a:avLst/>
          </a:prstGeom>
          <a:solidFill>
            <a:srgbClr val="4C5C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txBox="1">
            <a:spLocks noGrp="1"/>
          </p:cNvSpPr>
          <p:nvPr>
            <p:ph type="title"/>
          </p:nvPr>
        </p:nvSpPr>
        <p:spPr>
          <a:xfrm>
            <a:off x="2608825" y="753700"/>
            <a:ext cx="6424500" cy="8019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600">
                <a:solidFill>
                  <a:srgbClr val="FFFFFF"/>
                </a:solidFill>
                <a:latin typeface="Muli"/>
                <a:ea typeface="Muli"/>
                <a:cs typeface="Muli"/>
                <a:sym typeface="Muli"/>
              </a:defRPr>
            </a:lvl1pPr>
            <a:lvl2pPr lvl="1" rtl="0">
              <a:spcBef>
                <a:spcPts val="0"/>
              </a:spcBef>
              <a:spcAft>
                <a:spcPts val="0"/>
              </a:spcAft>
              <a:buNone/>
              <a:defRPr sz="3600">
                <a:solidFill>
                  <a:srgbClr val="FFFFFF"/>
                </a:solidFill>
                <a:latin typeface="Muli"/>
                <a:ea typeface="Muli"/>
                <a:cs typeface="Muli"/>
                <a:sym typeface="Muli"/>
              </a:defRPr>
            </a:lvl2pPr>
            <a:lvl3pPr lvl="2" rtl="0">
              <a:spcBef>
                <a:spcPts val="0"/>
              </a:spcBef>
              <a:spcAft>
                <a:spcPts val="0"/>
              </a:spcAft>
              <a:buNone/>
              <a:defRPr sz="3600">
                <a:solidFill>
                  <a:srgbClr val="FFFFFF"/>
                </a:solidFill>
                <a:latin typeface="Muli"/>
                <a:ea typeface="Muli"/>
                <a:cs typeface="Muli"/>
                <a:sym typeface="Muli"/>
              </a:defRPr>
            </a:lvl3pPr>
            <a:lvl4pPr lvl="3" rtl="0">
              <a:spcBef>
                <a:spcPts val="0"/>
              </a:spcBef>
              <a:spcAft>
                <a:spcPts val="0"/>
              </a:spcAft>
              <a:buNone/>
              <a:defRPr sz="3600">
                <a:solidFill>
                  <a:srgbClr val="FFFFFF"/>
                </a:solidFill>
                <a:latin typeface="Muli"/>
                <a:ea typeface="Muli"/>
                <a:cs typeface="Muli"/>
                <a:sym typeface="Muli"/>
              </a:defRPr>
            </a:lvl4pPr>
            <a:lvl5pPr lvl="4" rtl="0">
              <a:spcBef>
                <a:spcPts val="0"/>
              </a:spcBef>
              <a:spcAft>
                <a:spcPts val="0"/>
              </a:spcAft>
              <a:buNone/>
              <a:defRPr sz="3600">
                <a:solidFill>
                  <a:srgbClr val="FFFFFF"/>
                </a:solidFill>
                <a:latin typeface="Muli"/>
                <a:ea typeface="Muli"/>
                <a:cs typeface="Muli"/>
                <a:sym typeface="Muli"/>
              </a:defRPr>
            </a:lvl5pPr>
            <a:lvl6pPr lvl="5" rtl="0">
              <a:spcBef>
                <a:spcPts val="0"/>
              </a:spcBef>
              <a:spcAft>
                <a:spcPts val="0"/>
              </a:spcAft>
              <a:buNone/>
              <a:defRPr sz="3600">
                <a:solidFill>
                  <a:srgbClr val="FFFFFF"/>
                </a:solidFill>
                <a:latin typeface="Muli"/>
                <a:ea typeface="Muli"/>
                <a:cs typeface="Muli"/>
                <a:sym typeface="Muli"/>
              </a:defRPr>
            </a:lvl6pPr>
            <a:lvl7pPr lvl="6" rtl="0">
              <a:spcBef>
                <a:spcPts val="0"/>
              </a:spcBef>
              <a:spcAft>
                <a:spcPts val="0"/>
              </a:spcAft>
              <a:buNone/>
              <a:defRPr sz="3600">
                <a:solidFill>
                  <a:srgbClr val="FFFFFF"/>
                </a:solidFill>
                <a:latin typeface="Muli"/>
                <a:ea typeface="Muli"/>
                <a:cs typeface="Muli"/>
                <a:sym typeface="Muli"/>
              </a:defRPr>
            </a:lvl7pPr>
            <a:lvl8pPr lvl="7" rtl="0">
              <a:spcBef>
                <a:spcPts val="0"/>
              </a:spcBef>
              <a:spcAft>
                <a:spcPts val="0"/>
              </a:spcAft>
              <a:buNone/>
              <a:defRPr sz="3600">
                <a:solidFill>
                  <a:srgbClr val="FFFFFF"/>
                </a:solidFill>
                <a:latin typeface="Muli"/>
                <a:ea typeface="Muli"/>
                <a:cs typeface="Muli"/>
                <a:sym typeface="Muli"/>
              </a:defRPr>
            </a:lvl8pPr>
            <a:lvl9pPr lvl="8" rtl="0">
              <a:spcBef>
                <a:spcPts val="0"/>
              </a:spcBef>
              <a:spcAft>
                <a:spcPts val="0"/>
              </a:spcAft>
              <a:buNone/>
              <a:defRPr sz="3600">
                <a:solidFill>
                  <a:srgbClr val="FFFFFF"/>
                </a:solidFill>
                <a:latin typeface="Muli"/>
                <a:ea typeface="Muli"/>
                <a:cs typeface="Muli"/>
                <a:sym typeface="Muli"/>
              </a:defRPr>
            </a:lvl9pPr>
          </a:lstStyle>
          <a:p>
            <a:endParaRPr/>
          </a:p>
        </p:txBody>
      </p:sp>
      <p:sp>
        <p:nvSpPr>
          <p:cNvPr id="43" name="Google Shape;43;p5"/>
          <p:cNvSpPr txBox="1">
            <a:spLocks noGrp="1"/>
          </p:cNvSpPr>
          <p:nvPr>
            <p:ph type="subTitle" idx="1"/>
          </p:nvPr>
        </p:nvSpPr>
        <p:spPr>
          <a:xfrm>
            <a:off x="4789525" y="1359950"/>
            <a:ext cx="4243800" cy="3936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a:solidFill>
                  <a:srgbClr val="9FC5E8"/>
                </a:solidFill>
                <a:latin typeface="Muli"/>
                <a:ea typeface="Muli"/>
                <a:cs typeface="Muli"/>
                <a:sym typeface="Muli"/>
              </a:defRPr>
            </a:lvl1pPr>
            <a:lvl2pPr lvl="1" rtl="0">
              <a:spcBef>
                <a:spcPts val="1600"/>
              </a:spcBef>
              <a:spcAft>
                <a:spcPts val="0"/>
              </a:spcAft>
              <a:buNone/>
              <a:defRPr>
                <a:solidFill>
                  <a:srgbClr val="9FC5E8"/>
                </a:solidFill>
                <a:latin typeface="Muli"/>
                <a:ea typeface="Muli"/>
                <a:cs typeface="Muli"/>
                <a:sym typeface="Muli"/>
              </a:defRPr>
            </a:lvl2pPr>
            <a:lvl3pPr lvl="2" rtl="0">
              <a:spcBef>
                <a:spcPts val="1600"/>
              </a:spcBef>
              <a:spcAft>
                <a:spcPts val="0"/>
              </a:spcAft>
              <a:buNone/>
              <a:defRPr>
                <a:solidFill>
                  <a:srgbClr val="9FC5E8"/>
                </a:solidFill>
                <a:latin typeface="Muli"/>
                <a:ea typeface="Muli"/>
                <a:cs typeface="Muli"/>
                <a:sym typeface="Muli"/>
              </a:defRPr>
            </a:lvl3pPr>
            <a:lvl4pPr lvl="3" rtl="0">
              <a:spcBef>
                <a:spcPts val="1600"/>
              </a:spcBef>
              <a:spcAft>
                <a:spcPts val="0"/>
              </a:spcAft>
              <a:buNone/>
              <a:defRPr>
                <a:solidFill>
                  <a:srgbClr val="9FC5E8"/>
                </a:solidFill>
                <a:latin typeface="Muli"/>
                <a:ea typeface="Muli"/>
                <a:cs typeface="Muli"/>
                <a:sym typeface="Muli"/>
              </a:defRPr>
            </a:lvl4pPr>
            <a:lvl5pPr lvl="4" rtl="0">
              <a:spcBef>
                <a:spcPts val="1600"/>
              </a:spcBef>
              <a:spcAft>
                <a:spcPts val="0"/>
              </a:spcAft>
              <a:buNone/>
              <a:defRPr>
                <a:solidFill>
                  <a:srgbClr val="9FC5E8"/>
                </a:solidFill>
                <a:latin typeface="Muli"/>
                <a:ea typeface="Muli"/>
                <a:cs typeface="Muli"/>
                <a:sym typeface="Muli"/>
              </a:defRPr>
            </a:lvl5pPr>
            <a:lvl6pPr lvl="5" rtl="0">
              <a:spcBef>
                <a:spcPts val="1600"/>
              </a:spcBef>
              <a:spcAft>
                <a:spcPts val="0"/>
              </a:spcAft>
              <a:buNone/>
              <a:defRPr>
                <a:solidFill>
                  <a:srgbClr val="9FC5E8"/>
                </a:solidFill>
                <a:latin typeface="Muli"/>
                <a:ea typeface="Muli"/>
                <a:cs typeface="Muli"/>
                <a:sym typeface="Muli"/>
              </a:defRPr>
            </a:lvl6pPr>
            <a:lvl7pPr lvl="6" rtl="0">
              <a:spcBef>
                <a:spcPts val="1600"/>
              </a:spcBef>
              <a:spcAft>
                <a:spcPts val="0"/>
              </a:spcAft>
              <a:buNone/>
              <a:defRPr>
                <a:solidFill>
                  <a:srgbClr val="9FC5E8"/>
                </a:solidFill>
                <a:latin typeface="Muli"/>
                <a:ea typeface="Muli"/>
                <a:cs typeface="Muli"/>
                <a:sym typeface="Muli"/>
              </a:defRPr>
            </a:lvl7pPr>
            <a:lvl8pPr lvl="7" rtl="0">
              <a:spcBef>
                <a:spcPts val="1600"/>
              </a:spcBef>
              <a:spcAft>
                <a:spcPts val="0"/>
              </a:spcAft>
              <a:buNone/>
              <a:defRPr>
                <a:solidFill>
                  <a:srgbClr val="9FC5E8"/>
                </a:solidFill>
                <a:latin typeface="Muli"/>
                <a:ea typeface="Muli"/>
                <a:cs typeface="Muli"/>
                <a:sym typeface="Muli"/>
              </a:defRPr>
            </a:lvl8pPr>
            <a:lvl9pPr lvl="8" rtl="0">
              <a:spcBef>
                <a:spcPts val="1600"/>
              </a:spcBef>
              <a:spcAft>
                <a:spcPts val="1600"/>
              </a:spcAft>
              <a:buNone/>
              <a:defRPr>
                <a:solidFill>
                  <a:srgbClr val="9FC5E8"/>
                </a:solidFill>
                <a:latin typeface="Muli"/>
                <a:ea typeface="Muli"/>
                <a:cs typeface="Muli"/>
                <a:sym typeface="Muli"/>
              </a:defRPr>
            </a:lvl9pPr>
          </a:lstStyle>
          <a:p>
            <a:endParaRPr/>
          </a:p>
        </p:txBody>
      </p:sp>
      <p:sp>
        <p:nvSpPr>
          <p:cNvPr id="44" name="Google Shape;44;p5"/>
          <p:cNvSpPr txBox="1">
            <a:spLocks noGrp="1"/>
          </p:cNvSpPr>
          <p:nvPr>
            <p:ph type="subTitle" idx="2"/>
          </p:nvPr>
        </p:nvSpPr>
        <p:spPr>
          <a:xfrm>
            <a:off x="6520250" y="1741300"/>
            <a:ext cx="2513100" cy="4107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300">
                <a:solidFill>
                  <a:srgbClr val="FFFFFF"/>
                </a:solidFill>
                <a:latin typeface="Muli"/>
                <a:ea typeface="Muli"/>
                <a:cs typeface="Muli"/>
                <a:sym typeface="Muli"/>
              </a:defRPr>
            </a:lvl1pPr>
            <a:lvl2pPr lvl="1" algn="r" rtl="0">
              <a:spcBef>
                <a:spcPts val="1600"/>
              </a:spcBef>
              <a:spcAft>
                <a:spcPts val="0"/>
              </a:spcAft>
              <a:buNone/>
              <a:defRPr sz="1300">
                <a:solidFill>
                  <a:srgbClr val="FFFFFF"/>
                </a:solidFill>
                <a:latin typeface="Muli"/>
                <a:ea typeface="Muli"/>
                <a:cs typeface="Muli"/>
                <a:sym typeface="Muli"/>
              </a:defRPr>
            </a:lvl2pPr>
            <a:lvl3pPr lvl="2" algn="r" rtl="0">
              <a:spcBef>
                <a:spcPts val="1600"/>
              </a:spcBef>
              <a:spcAft>
                <a:spcPts val="0"/>
              </a:spcAft>
              <a:buNone/>
              <a:defRPr sz="1300">
                <a:solidFill>
                  <a:srgbClr val="FFFFFF"/>
                </a:solidFill>
                <a:latin typeface="Muli"/>
                <a:ea typeface="Muli"/>
                <a:cs typeface="Muli"/>
                <a:sym typeface="Muli"/>
              </a:defRPr>
            </a:lvl3pPr>
            <a:lvl4pPr lvl="3" algn="r" rtl="0">
              <a:spcBef>
                <a:spcPts val="1600"/>
              </a:spcBef>
              <a:spcAft>
                <a:spcPts val="0"/>
              </a:spcAft>
              <a:buNone/>
              <a:defRPr sz="1300">
                <a:solidFill>
                  <a:srgbClr val="FFFFFF"/>
                </a:solidFill>
                <a:latin typeface="Muli"/>
                <a:ea typeface="Muli"/>
                <a:cs typeface="Muli"/>
                <a:sym typeface="Muli"/>
              </a:defRPr>
            </a:lvl4pPr>
            <a:lvl5pPr lvl="4" algn="r" rtl="0">
              <a:spcBef>
                <a:spcPts val="1600"/>
              </a:spcBef>
              <a:spcAft>
                <a:spcPts val="0"/>
              </a:spcAft>
              <a:buNone/>
              <a:defRPr sz="1300">
                <a:solidFill>
                  <a:srgbClr val="FFFFFF"/>
                </a:solidFill>
                <a:latin typeface="Muli"/>
                <a:ea typeface="Muli"/>
                <a:cs typeface="Muli"/>
                <a:sym typeface="Muli"/>
              </a:defRPr>
            </a:lvl5pPr>
            <a:lvl6pPr lvl="5" algn="r" rtl="0">
              <a:spcBef>
                <a:spcPts val="1600"/>
              </a:spcBef>
              <a:spcAft>
                <a:spcPts val="0"/>
              </a:spcAft>
              <a:buNone/>
              <a:defRPr sz="1300">
                <a:solidFill>
                  <a:srgbClr val="FFFFFF"/>
                </a:solidFill>
                <a:latin typeface="Muli"/>
                <a:ea typeface="Muli"/>
                <a:cs typeface="Muli"/>
                <a:sym typeface="Muli"/>
              </a:defRPr>
            </a:lvl6pPr>
            <a:lvl7pPr lvl="6" algn="r" rtl="0">
              <a:spcBef>
                <a:spcPts val="1600"/>
              </a:spcBef>
              <a:spcAft>
                <a:spcPts val="0"/>
              </a:spcAft>
              <a:buNone/>
              <a:defRPr sz="1300">
                <a:solidFill>
                  <a:srgbClr val="FFFFFF"/>
                </a:solidFill>
                <a:latin typeface="Muli"/>
                <a:ea typeface="Muli"/>
                <a:cs typeface="Muli"/>
                <a:sym typeface="Muli"/>
              </a:defRPr>
            </a:lvl7pPr>
            <a:lvl8pPr lvl="7" algn="r" rtl="0">
              <a:spcBef>
                <a:spcPts val="1600"/>
              </a:spcBef>
              <a:spcAft>
                <a:spcPts val="0"/>
              </a:spcAft>
              <a:buNone/>
              <a:defRPr sz="1300">
                <a:solidFill>
                  <a:srgbClr val="FFFFFF"/>
                </a:solidFill>
                <a:latin typeface="Muli"/>
                <a:ea typeface="Muli"/>
                <a:cs typeface="Muli"/>
                <a:sym typeface="Muli"/>
              </a:defRPr>
            </a:lvl8pPr>
            <a:lvl9pPr lvl="8" algn="r" rtl="0">
              <a:spcBef>
                <a:spcPts val="1600"/>
              </a:spcBef>
              <a:spcAft>
                <a:spcPts val="1600"/>
              </a:spcAft>
              <a:buNone/>
              <a:defRPr sz="1300">
                <a:solidFill>
                  <a:srgbClr val="FFFFFF"/>
                </a:solidFill>
                <a:latin typeface="Muli"/>
                <a:ea typeface="Muli"/>
                <a:cs typeface="Muli"/>
                <a:sym typeface="Muli"/>
              </a:defRPr>
            </a:lvl9pPr>
          </a:lstStyle>
          <a:p>
            <a:endParaRPr/>
          </a:p>
        </p:txBody>
      </p:sp>
      <p:sp>
        <p:nvSpPr>
          <p:cNvPr id="45" name="Google Shape;45;p5"/>
          <p:cNvSpPr/>
          <p:nvPr/>
        </p:nvSpPr>
        <p:spPr>
          <a:xfrm flipH="1">
            <a:off x="0" y="2548900"/>
            <a:ext cx="3121800" cy="1443900"/>
          </a:xfrm>
          <a:prstGeom prst="parallelogram">
            <a:avLst>
              <a:gd name="adj" fmla="val 96329"/>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6" name="Google Shape;46;p5"/>
          <p:cNvSpPr/>
          <p:nvPr/>
        </p:nvSpPr>
        <p:spPr>
          <a:xfrm rot="5400000">
            <a:off x="-790900" y="1012275"/>
            <a:ext cx="3329100" cy="1747200"/>
          </a:xfrm>
          <a:prstGeom prst="triangle">
            <a:avLst>
              <a:gd name="adj" fmla="val 69864"/>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7"/>
        <p:cNvGrpSpPr/>
        <p:nvPr/>
      </p:nvGrpSpPr>
      <p:grpSpPr>
        <a:xfrm>
          <a:off x="0" y="0"/>
          <a:ext cx="0" cy="0"/>
          <a:chOff x="0" y="0"/>
          <a:chExt cx="0" cy="0"/>
        </a:xfrm>
      </p:grpSpPr>
      <p:sp>
        <p:nvSpPr>
          <p:cNvPr id="48" name="Google Shape;48;p6"/>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9" name="Google Shape;4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50"/>
        <p:cNvGrpSpPr/>
        <p:nvPr/>
      </p:nvGrpSpPr>
      <p:grpSpPr>
        <a:xfrm>
          <a:off x="0" y="0"/>
          <a:ext cx="0" cy="0"/>
          <a:chOff x="0" y="0"/>
          <a:chExt cx="0" cy="0"/>
        </a:xfrm>
      </p:grpSpPr>
      <p:sp>
        <p:nvSpPr>
          <p:cNvPr id="51" name="Google Shape;51;p7"/>
          <p:cNvSpPr/>
          <p:nvPr/>
        </p:nvSpPr>
        <p:spPr>
          <a:xfrm>
            <a:off x="7119100" y="0"/>
            <a:ext cx="2025000" cy="5143500"/>
          </a:xfrm>
          <a:prstGeom prst="rect">
            <a:avLst/>
          </a:prstGeom>
          <a:solidFill>
            <a:srgbClr val="85C4AC">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2" name="Google Shape;52;p7"/>
          <p:cNvSpPr/>
          <p:nvPr/>
        </p:nvSpPr>
        <p:spPr>
          <a:xfrm>
            <a:off x="0" y="0"/>
            <a:ext cx="2147700" cy="5143500"/>
          </a:xfrm>
          <a:prstGeom prst="rect">
            <a:avLst/>
          </a:prstGeom>
          <a:solidFill>
            <a:srgbClr val="689986">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3" name="Google Shape;53;p7"/>
          <p:cNvSpPr/>
          <p:nvPr/>
        </p:nvSpPr>
        <p:spPr>
          <a:xfrm>
            <a:off x="2147700" y="0"/>
            <a:ext cx="2595000" cy="5143500"/>
          </a:xfrm>
          <a:prstGeom prst="rect">
            <a:avLst/>
          </a:prstGeom>
          <a:solidFill>
            <a:srgbClr val="74AB96">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4" name="Google Shape;54;p7"/>
          <p:cNvSpPr/>
          <p:nvPr/>
        </p:nvSpPr>
        <p:spPr>
          <a:xfrm>
            <a:off x="4727500" y="0"/>
            <a:ext cx="2391600" cy="5143500"/>
          </a:xfrm>
          <a:prstGeom prst="rect">
            <a:avLst/>
          </a:prstGeom>
          <a:solidFill>
            <a:srgbClr val="7CB8A1">
              <a:alpha val="888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5" name="Google Shape;55;p7"/>
          <p:cNvSpPr/>
          <p:nvPr/>
        </p:nvSpPr>
        <p:spPr>
          <a:xfrm rot="5400000">
            <a:off x="2035125" y="-107150"/>
            <a:ext cx="2393100" cy="6463200"/>
          </a:xfrm>
          <a:prstGeom prst="rect">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6" name="Google Shape;56;p7"/>
          <p:cNvSpPr/>
          <p:nvPr/>
        </p:nvSpPr>
        <p:spPr>
          <a:xfrm rot="5400000">
            <a:off x="5612775" y="2783050"/>
            <a:ext cx="2383800" cy="6828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 name="Google Shape;57;p7"/>
          <p:cNvSpPr txBox="1">
            <a:spLocks noGrp="1"/>
          </p:cNvSpPr>
          <p:nvPr>
            <p:ph type="title"/>
          </p:nvPr>
        </p:nvSpPr>
        <p:spPr>
          <a:xfrm>
            <a:off x="539025" y="2499500"/>
            <a:ext cx="5067900" cy="8418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FFF"/>
              </a:buClr>
              <a:buSzPts val="4800"/>
              <a:buFont typeface="Muli"/>
              <a:buNone/>
              <a:defRPr sz="4800">
                <a:solidFill>
                  <a:srgbClr val="FFFFFF"/>
                </a:solidFill>
                <a:latin typeface="Muli"/>
                <a:ea typeface="Muli"/>
                <a:cs typeface="Muli"/>
                <a:sym typeface="Muli"/>
              </a:defRPr>
            </a:lvl1pPr>
            <a:lvl2pPr lvl="1"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2pPr>
            <a:lvl3pPr lvl="2"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3pPr>
            <a:lvl4pPr lvl="3"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4pPr>
            <a:lvl5pPr lvl="4"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5pPr>
            <a:lvl6pPr lvl="5"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6pPr>
            <a:lvl7pPr lvl="6"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7pPr>
            <a:lvl8pPr lvl="7"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8pPr>
            <a:lvl9pPr lvl="8" rtl="0">
              <a:spcBef>
                <a:spcPts val="0"/>
              </a:spcBef>
              <a:spcAft>
                <a:spcPts val="0"/>
              </a:spcAft>
              <a:buClr>
                <a:srgbClr val="FFFFFF"/>
              </a:buClr>
              <a:buSzPts val="3600"/>
              <a:buFont typeface="Muli"/>
              <a:buNone/>
              <a:defRPr sz="3600">
                <a:solidFill>
                  <a:srgbClr val="FFFFFF"/>
                </a:solidFill>
                <a:latin typeface="Muli"/>
                <a:ea typeface="Muli"/>
                <a:cs typeface="Muli"/>
                <a:sym typeface="Muli"/>
              </a:defRPr>
            </a:lvl9pPr>
          </a:lstStyle>
          <a:p>
            <a:endParaRPr/>
          </a:p>
        </p:txBody>
      </p:sp>
      <p:sp>
        <p:nvSpPr>
          <p:cNvPr id="58" name="Google Shape;5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
        <p:nvSpPr>
          <p:cNvPr id="59" name="Google Shape;59;p7"/>
          <p:cNvSpPr txBox="1">
            <a:spLocks noGrp="1"/>
          </p:cNvSpPr>
          <p:nvPr>
            <p:ph type="subTitle" idx="1"/>
          </p:nvPr>
        </p:nvSpPr>
        <p:spPr>
          <a:xfrm>
            <a:off x="539025" y="3575750"/>
            <a:ext cx="3828300" cy="424800"/>
          </a:xfrm>
          <a:prstGeom prst="rect">
            <a:avLst/>
          </a:prstGeom>
        </p:spPr>
        <p:txBody>
          <a:bodyPr spcFirstLastPara="1" wrap="square" lIns="91425" tIns="91425" rIns="91425" bIns="91425" anchor="t" anchorCtr="0">
            <a:noAutofit/>
          </a:bodyPr>
          <a:lstStyle>
            <a:lvl1pPr lvl="0" rtl="0">
              <a:spcBef>
                <a:spcPts val="0"/>
              </a:spcBef>
              <a:spcAft>
                <a:spcPts val="0"/>
              </a:spcAft>
              <a:buNone/>
              <a:defRPr>
                <a:solidFill>
                  <a:srgbClr val="FFFFFF"/>
                </a:solidFill>
                <a:latin typeface="Muli"/>
                <a:ea typeface="Muli"/>
                <a:cs typeface="Muli"/>
                <a:sym typeface="Muli"/>
              </a:defRPr>
            </a:lvl1pPr>
            <a:lvl2pPr lvl="1">
              <a:spcBef>
                <a:spcPts val="1600"/>
              </a:spcBef>
              <a:spcAft>
                <a:spcPts val="0"/>
              </a:spcAft>
              <a:buNone/>
              <a:defRPr>
                <a:solidFill>
                  <a:srgbClr val="FFFFFF"/>
                </a:solidFill>
                <a:latin typeface="Muli"/>
                <a:ea typeface="Muli"/>
                <a:cs typeface="Muli"/>
                <a:sym typeface="Muli"/>
              </a:defRPr>
            </a:lvl2pPr>
            <a:lvl3pPr lvl="2">
              <a:spcBef>
                <a:spcPts val="1600"/>
              </a:spcBef>
              <a:spcAft>
                <a:spcPts val="0"/>
              </a:spcAft>
              <a:buNone/>
              <a:defRPr>
                <a:solidFill>
                  <a:srgbClr val="FFFFFF"/>
                </a:solidFill>
                <a:latin typeface="Muli"/>
                <a:ea typeface="Muli"/>
                <a:cs typeface="Muli"/>
                <a:sym typeface="Muli"/>
              </a:defRPr>
            </a:lvl3pPr>
            <a:lvl4pPr lvl="3">
              <a:spcBef>
                <a:spcPts val="1600"/>
              </a:spcBef>
              <a:spcAft>
                <a:spcPts val="0"/>
              </a:spcAft>
              <a:buNone/>
              <a:defRPr>
                <a:solidFill>
                  <a:srgbClr val="FFFFFF"/>
                </a:solidFill>
                <a:latin typeface="Muli"/>
                <a:ea typeface="Muli"/>
                <a:cs typeface="Muli"/>
                <a:sym typeface="Muli"/>
              </a:defRPr>
            </a:lvl4pPr>
            <a:lvl5pPr lvl="4">
              <a:spcBef>
                <a:spcPts val="1600"/>
              </a:spcBef>
              <a:spcAft>
                <a:spcPts val="0"/>
              </a:spcAft>
              <a:buNone/>
              <a:defRPr>
                <a:solidFill>
                  <a:srgbClr val="FFFFFF"/>
                </a:solidFill>
                <a:latin typeface="Muli"/>
                <a:ea typeface="Muli"/>
                <a:cs typeface="Muli"/>
                <a:sym typeface="Muli"/>
              </a:defRPr>
            </a:lvl5pPr>
            <a:lvl6pPr lvl="5">
              <a:spcBef>
                <a:spcPts val="1600"/>
              </a:spcBef>
              <a:spcAft>
                <a:spcPts val="0"/>
              </a:spcAft>
              <a:buNone/>
              <a:defRPr>
                <a:solidFill>
                  <a:srgbClr val="FFFFFF"/>
                </a:solidFill>
                <a:latin typeface="Muli"/>
                <a:ea typeface="Muli"/>
                <a:cs typeface="Muli"/>
                <a:sym typeface="Muli"/>
              </a:defRPr>
            </a:lvl6pPr>
            <a:lvl7pPr lvl="6">
              <a:spcBef>
                <a:spcPts val="1600"/>
              </a:spcBef>
              <a:spcAft>
                <a:spcPts val="0"/>
              </a:spcAft>
              <a:buNone/>
              <a:defRPr>
                <a:solidFill>
                  <a:srgbClr val="FFFFFF"/>
                </a:solidFill>
                <a:latin typeface="Muli"/>
                <a:ea typeface="Muli"/>
                <a:cs typeface="Muli"/>
                <a:sym typeface="Muli"/>
              </a:defRPr>
            </a:lvl7pPr>
            <a:lvl8pPr lvl="7">
              <a:spcBef>
                <a:spcPts val="1600"/>
              </a:spcBef>
              <a:spcAft>
                <a:spcPts val="0"/>
              </a:spcAft>
              <a:buNone/>
              <a:defRPr>
                <a:solidFill>
                  <a:srgbClr val="FFFFFF"/>
                </a:solidFill>
                <a:latin typeface="Muli"/>
                <a:ea typeface="Muli"/>
                <a:cs typeface="Muli"/>
                <a:sym typeface="Muli"/>
              </a:defRPr>
            </a:lvl8pPr>
            <a:lvl9pPr lvl="8">
              <a:spcBef>
                <a:spcPts val="1600"/>
              </a:spcBef>
              <a:spcAft>
                <a:spcPts val="1600"/>
              </a:spcAft>
              <a:buNone/>
              <a:defRPr>
                <a:solidFill>
                  <a:srgbClr val="FFFFFF"/>
                </a:solidFill>
                <a:latin typeface="Muli"/>
                <a:ea typeface="Muli"/>
                <a:cs typeface="Muli"/>
                <a:sym typeface="Muli"/>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1"/>
        <p:cNvGrpSpPr/>
        <p:nvPr/>
      </p:nvGrpSpPr>
      <p:grpSpPr>
        <a:xfrm>
          <a:off x="0" y="0"/>
          <a:ext cx="0" cy="0"/>
          <a:chOff x="0" y="0"/>
          <a:chExt cx="0" cy="0"/>
        </a:xfrm>
      </p:grpSpPr>
      <p:sp>
        <p:nvSpPr>
          <p:cNvPr id="82" name="Google Shape;82;p10"/>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lvl1pPr lv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sp>
        <p:nvSpPr>
          <p:cNvPr id="83" name="Google Shape;83;p10"/>
          <p:cNvSpPr txBox="1">
            <a:spLocks noGrp="1"/>
          </p:cNvSpPr>
          <p:nvPr>
            <p:ph type="body" idx="1"/>
          </p:nvPr>
        </p:nvSpPr>
        <p:spPr>
          <a:xfrm>
            <a:off x="370475" y="1348400"/>
            <a:ext cx="84600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Font typeface="Muli"/>
              <a:buChar char="●"/>
              <a:defRPr>
                <a:latin typeface="Muli"/>
                <a:ea typeface="Muli"/>
                <a:cs typeface="Muli"/>
                <a:sym typeface="Muli"/>
              </a:defRPr>
            </a:lvl1pPr>
            <a:lvl2pPr marL="914400" lvl="1" indent="-317500">
              <a:spcBef>
                <a:spcPts val="1600"/>
              </a:spcBef>
              <a:spcAft>
                <a:spcPts val="0"/>
              </a:spcAft>
              <a:buSzPts val="1400"/>
              <a:buFont typeface="Muli"/>
              <a:buChar char="○"/>
              <a:defRPr>
                <a:latin typeface="Muli"/>
                <a:ea typeface="Muli"/>
                <a:cs typeface="Muli"/>
                <a:sym typeface="Muli"/>
              </a:defRPr>
            </a:lvl2pPr>
            <a:lvl3pPr marL="1371600" lvl="2" indent="-317500">
              <a:spcBef>
                <a:spcPts val="1600"/>
              </a:spcBef>
              <a:spcAft>
                <a:spcPts val="0"/>
              </a:spcAft>
              <a:buSzPts val="1400"/>
              <a:buFont typeface="Muli"/>
              <a:buChar char="■"/>
              <a:defRPr>
                <a:latin typeface="Muli"/>
                <a:ea typeface="Muli"/>
                <a:cs typeface="Muli"/>
                <a:sym typeface="Muli"/>
              </a:defRPr>
            </a:lvl3pPr>
            <a:lvl4pPr marL="1828800" lvl="3" indent="-317500">
              <a:spcBef>
                <a:spcPts val="1600"/>
              </a:spcBef>
              <a:spcAft>
                <a:spcPts val="0"/>
              </a:spcAft>
              <a:buSzPts val="1400"/>
              <a:buFont typeface="Muli"/>
              <a:buChar char="●"/>
              <a:defRPr>
                <a:latin typeface="Muli"/>
                <a:ea typeface="Muli"/>
                <a:cs typeface="Muli"/>
                <a:sym typeface="Muli"/>
              </a:defRPr>
            </a:lvl4pPr>
            <a:lvl5pPr marL="2286000" lvl="4" indent="-317500">
              <a:spcBef>
                <a:spcPts val="1600"/>
              </a:spcBef>
              <a:spcAft>
                <a:spcPts val="0"/>
              </a:spcAft>
              <a:buSzPts val="1400"/>
              <a:buFont typeface="Muli"/>
              <a:buChar char="○"/>
              <a:defRPr>
                <a:latin typeface="Muli"/>
                <a:ea typeface="Muli"/>
                <a:cs typeface="Muli"/>
                <a:sym typeface="Muli"/>
              </a:defRPr>
            </a:lvl5pPr>
            <a:lvl6pPr marL="2743200" lvl="5" indent="-317500">
              <a:spcBef>
                <a:spcPts val="1600"/>
              </a:spcBef>
              <a:spcAft>
                <a:spcPts val="0"/>
              </a:spcAft>
              <a:buSzPts val="1400"/>
              <a:buFont typeface="Muli"/>
              <a:buChar char="■"/>
              <a:defRPr>
                <a:latin typeface="Muli"/>
                <a:ea typeface="Muli"/>
                <a:cs typeface="Muli"/>
                <a:sym typeface="Muli"/>
              </a:defRPr>
            </a:lvl6pPr>
            <a:lvl7pPr marL="3200400" lvl="6" indent="-317500">
              <a:spcBef>
                <a:spcPts val="1600"/>
              </a:spcBef>
              <a:spcAft>
                <a:spcPts val="0"/>
              </a:spcAft>
              <a:buSzPts val="1400"/>
              <a:buFont typeface="Muli"/>
              <a:buChar char="●"/>
              <a:defRPr>
                <a:latin typeface="Muli"/>
                <a:ea typeface="Muli"/>
                <a:cs typeface="Muli"/>
                <a:sym typeface="Muli"/>
              </a:defRPr>
            </a:lvl7pPr>
            <a:lvl8pPr marL="3657600" lvl="7" indent="-317500">
              <a:spcBef>
                <a:spcPts val="1600"/>
              </a:spcBef>
              <a:spcAft>
                <a:spcPts val="0"/>
              </a:spcAft>
              <a:buSzPts val="1400"/>
              <a:buFont typeface="Muli"/>
              <a:buChar char="○"/>
              <a:defRPr>
                <a:latin typeface="Muli"/>
                <a:ea typeface="Muli"/>
                <a:cs typeface="Muli"/>
                <a:sym typeface="Muli"/>
              </a:defRPr>
            </a:lvl8pPr>
            <a:lvl9pPr marL="4114800" lvl="8" indent="-317500">
              <a:spcBef>
                <a:spcPts val="1600"/>
              </a:spcBef>
              <a:spcAft>
                <a:spcPts val="1600"/>
              </a:spcAft>
              <a:buSzPts val="1400"/>
              <a:buFont typeface="Muli"/>
              <a:buChar char="■"/>
              <a:defRPr>
                <a:latin typeface="Muli"/>
                <a:ea typeface="Muli"/>
                <a:cs typeface="Muli"/>
                <a:sym typeface="Muli"/>
              </a:defRPr>
            </a:lvl9pPr>
          </a:lstStyle>
          <a:p>
            <a:endParaRPr/>
          </a:p>
        </p:txBody>
      </p:sp>
      <p:sp>
        <p:nvSpPr>
          <p:cNvPr id="84" name="Google Shape;8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85" name="Google Shape;85;p10"/>
          <p:cNvGrpSpPr/>
          <p:nvPr/>
        </p:nvGrpSpPr>
        <p:grpSpPr>
          <a:xfrm rot="-5400000">
            <a:off x="-47651" y="696877"/>
            <a:ext cx="649715" cy="69000"/>
            <a:chOff x="684763" y="3506750"/>
            <a:chExt cx="3536825" cy="69000"/>
          </a:xfrm>
        </p:grpSpPr>
        <p:sp>
          <p:nvSpPr>
            <p:cNvPr id="86" name="Google Shape;86;p10"/>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7" name="Google Shape;87;p10"/>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8" name="Google Shape;88;p10"/>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9" name="Google Shape;89;p10"/>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0" name="Google Shape;90;p10"/>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lvl1pPr lvl="0">
              <a:spcBef>
                <a:spcPts val="0"/>
              </a:spcBef>
              <a:spcAft>
                <a:spcPts val="0"/>
              </a:spcAft>
              <a:buNone/>
              <a:defRPr/>
            </a:lvl1pPr>
            <a:lvl2pPr lvl="1">
              <a:spcBef>
                <a:spcPts val="1600"/>
              </a:spcBef>
              <a:spcAft>
                <a:spcPts val="0"/>
              </a:spcAft>
              <a:buNone/>
              <a:defRPr/>
            </a:lvl2pPr>
            <a:lvl3pPr lvl="2">
              <a:spcBef>
                <a:spcPts val="1600"/>
              </a:spcBef>
              <a:spcAft>
                <a:spcPts val="0"/>
              </a:spcAft>
              <a:buNone/>
              <a:defRPr/>
            </a:lvl3pPr>
            <a:lvl4pPr lvl="3">
              <a:spcBef>
                <a:spcPts val="1600"/>
              </a:spcBef>
              <a:spcAft>
                <a:spcPts val="0"/>
              </a:spcAft>
              <a:buNone/>
              <a:defRPr/>
            </a:lvl4pPr>
            <a:lvl5pPr lvl="4">
              <a:spcBef>
                <a:spcPts val="1600"/>
              </a:spcBef>
              <a:spcAft>
                <a:spcPts val="0"/>
              </a:spcAft>
              <a:buNone/>
              <a:defRPr/>
            </a:lvl5pPr>
            <a:lvl6pPr lvl="5">
              <a:spcBef>
                <a:spcPts val="1600"/>
              </a:spcBef>
              <a:spcAft>
                <a:spcPts val="0"/>
              </a:spcAft>
              <a:buNone/>
              <a:defRPr/>
            </a:lvl6pPr>
            <a:lvl7pPr lvl="6">
              <a:spcBef>
                <a:spcPts val="1600"/>
              </a:spcBef>
              <a:spcAft>
                <a:spcPts val="0"/>
              </a:spcAft>
              <a:buNone/>
              <a:defRPr/>
            </a:lvl7pPr>
            <a:lvl8pPr lvl="7">
              <a:spcBef>
                <a:spcPts val="1600"/>
              </a:spcBef>
              <a:spcAft>
                <a:spcPts val="0"/>
              </a:spcAft>
              <a:buNone/>
              <a:defRPr/>
            </a:lvl8pPr>
            <a:lvl9pPr lvl="8">
              <a:spcBef>
                <a:spcPts val="1600"/>
              </a:spcBef>
              <a:spcAft>
                <a:spcPts val="1600"/>
              </a:spcAft>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91"/>
        <p:cNvGrpSpPr/>
        <p:nvPr/>
      </p:nvGrpSpPr>
      <p:grpSpPr>
        <a:xfrm>
          <a:off x="0" y="0"/>
          <a:ext cx="0" cy="0"/>
          <a:chOff x="0" y="0"/>
          <a:chExt cx="0" cy="0"/>
        </a:xfrm>
      </p:grpSpPr>
      <p:sp>
        <p:nvSpPr>
          <p:cNvPr id="92" name="Google Shape;92;p11"/>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4E6F9B"/>
              </a:buClr>
              <a:buSzPts val="2800"/>
              <a:buFont typeface="Muli"/>
              <a:buNone/>
              <a:defRPr>
                <a:solidFill>
                  <a:srgbClr val="4E6F9B"/>
                </a:solidFill>
                <a:latin typeface="Muli"/>
                <a:ea typeface="Muli"/>
                <a:cs typeface="Muli"/>
                <a:sym typeface="Muli"/>
              </a:defRPr>
            </a:lvl1pPr>
            <a:lvl2pPr lvl="1" rtl="0">
              <a:spcBef>
                <a:spcPts val="0"/>
              </a:spcBef>
              <a:spcAft>
                <a:spcPts val="0"/>
              </a:spcAft>
              <a:buClr>
                <a:srgbClr val="4E6F9B"/>
              </a:buClr>
              <a:buSzPts val="2800"/>
              <a:buFont typeface="Muli"/>
              <a:buNone/>
              <a:defRPr>
                <a:solidFill>
                  <a:srgbClr val="4E6F9B"/>
                </a:solidFill>
                <a:latin typeface="Muli"/>
                <a:ea typeface="Muli"/>
                <a:cs typeface="Muli"/>
                <a:sym typeface="Muli"/>
              </a:defRPr>
            </a:lvl2pPr>
            <a:lvl3pPr lvl="2" rtl="0">
              <a:spcBef>
                <a:spcPts val="0"/>
              </a:spcBef>
              <a:spcAft>
                <a:spcPts val="0"/>
              </a:spcAft>
              <a:buClr>
                <a:srgbClr val="4E6F9B"/>
              </a:buClr>
              <a:buSzPts val="2800"/>
              <a:buFont typeface="Muli"/>
              <a:buNone/>
              <a:defRPr>
                <a:solidFill>
                  <a:srgbClr val="4E6F9B"/>
                </a:solidFill>
                <a:latin typeface="Muli"/>
                <a:ea typeface="Muli"/>
                <a:cs typeface="Muli"/>
                <a:sym typeface="Muli"/>
              </a:defRPr>
            </a:lvl3pPr>
            <a:lvl4pPr lvl="3" rtl="0">
              <a:spcBef>
                <a:spcPts val="0"/>
              </a:spcBef>
              <a:spcAft>
                <a:spcPts val="0"/>
              </a:spcAft>
              <a:buClr>
                <a:srgbClr val="4E6F9B"/>
              </a:buClr>
              <a:buSzPts val="2800"/>
              <a:buFont typeface="Muli"/>
              <a:buNone/>
              <a:defRPr>
                <a:solidFill>
                  <a:srgbClr val="4E6F9B"/>
                </a:solidFill>
                <a:latin typeface="Muli"/>
                <a:ea typeface="Muli"/>
                <a:cs typeface="Muli"/>
                <a:sym typeface="Muli"/>
              </a:defRPr>
            </a:lvl4pPr>
            <a:lvl5pPr lvl="4" rtl="0">
              <a:spcBef>
                <a:spcPts val="0"/>
              </a:spcBef>
              <a:spcAft>
                <a:spcPts val="0"/>
              </a:spcAft>
              <a:buClr>
                <a:srgbClr val="4E6F9B"/>
              </a:buClr>
              <a:buSzPts val="2800"/>
              <a:buFont typeface="Muli"/>
              <a:buNone/>
              <a:defRPr>
                <a:solidFill>
                  <a:srgbClr val="4E6F9B"/>
                </a:solidFill>
                <a:latin typeface="Muli"/>
                <a:ea typeface="Muli"/>
                <a:cs typeface="Muli"/>
                <a:sym typeface="Muli"/>
              </a:defRPr>
            </a:lvl5pPr>
            <a:lvl6pPr lvl="5" rtl="0">
              <a:spcBef>
                <a:spcPts val="0"/>
              </a:spcBef>
              <a:spcAft>
                <a:spcPts val="0"/>
              </a:spcAft>
              <a:buClr>
                <a:srgbClr val="4E6F9B"/>
              </a:buClr>
              <a:buSzPts val="2800"/>
              <a:buFont typeface="Muli"/>
              <a:buNone/>
              <a:defRPr>
                <a:solidFill>
                  <a:srgbClr val="4E6F9B"/>
                </a:solidFill>
                <a:latin typeface="Muli"/>
                <a:ea typeface="Muli"/>
                <a:cs typeface="Muli"/>
                <a:sym typeface="Muli"/>
              </a:defRPr>
            </a:lvl6pPr>
            <a:lvl7pPr lvl="6" rtl="0">
              <a:spcBef>
                <a:spcPts val="0"/>
              </a:spcBef>
              <a:spcAft>
                <a:spcPts val="0"/>
              </a:spcAft>
              <a:buClr>
                <a:srgbClr val="4E6F9B"/>
              </a:buClr>
              <a:buSzPts val="2800"/>
              <a:buFont typeface="Muli"/>
              <a:buNone/>
              <a:defRPr>
                <a:solidFill>
                  <a:srgbClr val="4E6F9B"/>
                </a:solidFill>
                <a:latin typeface="Muli"/>
                <a:ea typeface="Muli"/>
                <a:cs typeface="Muli"/>
                <a:sym typeface="Muli"/>
              </a:defRPr>
            </a:lvl7pPr>
            <a:lvl8pPr lvl="7" rtl="0">
              <a:spcBef>
                <a:spcPts val="0"/>
              </a:spcBef>
              <a:spcAft>
                <a:spcPts val="0"/>
              </a:spcAft>
              <a:buClr>
                <a:srgbClr val="4E6F9B"/>
              </a:buClr>
              <a:buSzPts val="2800"/>
              <a:buFont typeface="Muli"/>
              <a:buNone/>
              <a:defRPr>
                <a:solidFill>
                  <a:srgbClr val="4E6F9B"/>
                </a:solidFill>
                <a:latin typeface="Muli"/>
                <a:ea typeface="Muli"/>
                <a:cs typeface="Muli"/>
                <a:sym typeface="Muli"/>
              </a:defRPr>
            </a:lvl8pPr>
            <a:lvl9pPr lvl="8" rtl="0">
              <a:spcBef>
                <a:spcPts val="0"/>
              </a:spcBef>
              <a:spcAft>
                <a:spcPts val="0"/>
              </a:spcAft>
              <a:buClr>
                <a:srgbClr val="4E6F9B"/>
              </a:buClr>
              <a:buSzPts val="2800"/>
              <a:buFont typeface="Muli"/>
              <a:buNone/>
              <a:defRPr>
                <a:solidFill>
                  <a:srgbClr val="4E6F9B"/>
                </a:solidFill>
                <a:latin typeface="Muli"/>
                <a:ea typeface="Muli"/>
                <a:cs typeface="Muli"/>
                <a:sym typeface="Muli"/>
              </a:defRPr>
            </a:lvl9pPr>
          </a:lstStyle>
          <a:p>
            <a:endParaRPr/>
          </a:p>
        </p:txBody>
      </p:sp>
      <p:sp>
        <p:nvSpPr>
          <p:cNvPr id="93" name="Google Shape;93;p11"/>
          <p:cNvSpPr txBox="1">
            <a:spLocks noGrp="1"/>
          </p:cNvSpPr>
          <p:nvPr>
            <p:ph type="body" idx="1"/>
          </p:nvPr>
        </p:nvSpPr>
        <p:spPr>
          <a:xfrm>
            <a:off x="370475" y="1348400"/>
            <a:ext cx="38913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Font typeface="Muli"/>
              <a:buChar char="●"/>
              <a:defRPr>
                <a:latin typeface="Muli"/>
                <a:ea typeface="Muli"/>
                <a:cs typeface="Muli"/>
                <a:sym typeface="Muli"/>
              </a:defRPr>
            </a:lvl1pPr>
            <a:lvl2pPr marL="914400" lvl="1" indent="-317500" rtl="0">
              <a:spcBef>
                <a:spcPts val="1600"/>
              </a:spcBef>
              <a:spcAft>
                <a:spcPts val="0"/>
              </a:spcAft>
              <a:buSzPts val="1400"/>
              <a:buFont typeface="Muli"/>
              <a:buChar char="○"/>
              <a:defRPr>
                <a:latin typeface="Muli"/>
                <a:ea typeface="Muli"/>
                <a:cs typeface="Muli"/>
                <a:sym typeface="Muli"/>
              </a:defRPr>
            </a:lvl2pPr>
            <a:lvl3pPr marL="1371600" lvl="2" indent="-317500" rtl="0">
              <a:spcBef>
                <a:spcPts val="1600"/>
              </a:spcBef>
              <a:spcAft>
                <a:spcPts val="0"/>
              </a:spcAft>
              <a:buSzPts val="1400"/>
              <a:buFont typeface="Muli"/>
              <a:buChar char="■"/>
              <a:defRPr>
                <a:latin typeface="Muli"/>
                <a:ea typeface="Muli"/>
                <a:cs typeface="Muli"/>
                <a:sym typeface="Muli"/>
              </a:defRPr>
            </a:lvl3pPr>
            <a:lvl4pPr marL="1828800" lvl="3" indent="-317500" rtl="0">
              <a:spcBef>
                <a:spcPts val="1600"/>
              </a:spcBef>
              <a:spcAft>
                <a:spcPts val="0"/>
              </a:spcAft>
              <a:buSzPts val="1400"/>
              <a:buFont typeface="Muli"/>
              <a:buChar char="●"/>
              <a:defRPr>
                <a:latin typeface="Muli"/>
                <a:ea typeface="Muli"/>
                <a:cs typeface="Muli"/>
                <a:sym typeface="Muli"/>
              </a:defRPr>
            </a:lvl4pPr>
            <a:lvl5pPr marL="2286000" lvl="4" indent="-317500" rtl="0">
              <a:spcBef>
                <a:spcPts val="1600"/>
              </a:spcBef>
              <a:spcAft>
                <a:spcPts val="0"/>
              </a:spcAft>
              <a:buSzPts val="1400"/>
              <a:buFont typeface="Muli"/>
              <a:buChar char="○"/>
              <a:defRPr>
                <a:latin typeface="Muli"/>
                <a:ea typeface="Muli"/>
                <a:cs typeface="Muli"/>
                <a:sym typeface="Muli"/>
              </a:defRPr>
            </a:lvl5pPr>
            <a:lvl6pPr marL="2743200" lvl="5" indent="-317500" rtl="0">
              <a:spcBef>
                <a:spcPts val="1600"/>
              </a:spcBef>
              <a:spcAft>
                <a:spcPts val="0"/>
              </a:spcAft>
              <a:buSzPts val="1400"/>
              <a:buFont typeface="Muli"/>
              <a:buChar char="■"/>
              <a:defRPr>
                <a:latin typeface="Muli"/>
                <a:ea typeface="Muli"/>
                <a:cs typeface="Muli"/>
                <a:sym typeface="Muli"/>
              </a:defRPr>
            </a:lvl6pPr>
            <a:lvl7pPr marL="3200400" lvl="6" indent="-317500" rtl="0">
              <a:spcBef>
                <a:spcPts val="1600"/>
              </a:spcBef>
              <a:spcAft>
                <a:spcPts val="0"/>
              </a:spcAft>
              <a:buSzPts val="1400"/>
              <a:buFont typeface="Muli"/>
              <a:buChar char="●"/>
              <a:defRPr>
                <a:latin typeface="Muli"/>
                <a:ea typeface="Muli"/>
                <a:cs typeface="Muli"/>
                <a:sym typeface="Muli"/>
              </a:defRPr>
            </a:lvl7pPr>
            <a:lvl8pPr marL="3657600" lvl="7" indent="-317500" rtl="0">
              <a:spcBef>
                <a:spcPts val="1600"/>
              </a:spcBef>
              <a:spcAft>
                <a:spcPts val="0"/>
              </a:spcAft>
              <a:buSzPts val="1400"/>
              <a:buFont typeface="Muli"/>
              <a:buChar char="○"/>
              <a:defRPr>
                <a:latin typeface="Muli"/>
                <a:ea typeface="Muli"/>
                <a:cs typeface="Muli"/>
                <a:sym typeface="Muli"/>
              </a:defRPr>
            </a:lvl8pPr>
            <a:lvl9pPr marL="4114800" lvl="8" indent="-317500" rtl="0">
              <a:spcBef>
                <a:spcPts val="1600"/>
              </a:spcBef>
              <a:spcAft>
                <a:spcPts val="1600"/>
              </a:spcAft>
              <a:buSzPts val="1400"/>
              <a:buFont typeface="Muli"/>
              <a:buChar char="■"/>
              <a:defRPr>
                <a:latin typeface="Muli"/>
                <a:ea typeface="Muli"/>
                <a:cs typeface="Muli"/>
                <a:sym typeface="Muli"/>
              </a:defRPr>
            </a:lvl9pPr>
          </a:lstStyle>
          <a:p>
            <a:endParaRPr/>
          </a:p>
        </p:txBody>
      </p:sp>
      <p:sp>
        <p:nvSpPr>
          <p:cNvPr id="94" name="Google Shape;94;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grpSp>
        <p:nvGrpSpPr>
          <p:cNvPr id="95" name="Google Shape;95;p11"/>
          <p:cNvGrpSpPr/>
          <p:nvPr/>
        </p:nvGrpSpPr>
        <p:grpSpPr>
          <a:xfrm rot="-5400000">
            <a:off x="-47651" y="696877"/>
            <a:ext cx="649715" cy="69000"/>
            <a:chOff x="684763" y="3506750"/>
            <a:chExt cx="3536825" cy="69000"/>
          </a:xfrm>
        </p:grpSpPr>
        <p:sp>
          <p:nvSpPr>
            <p:cNvPr id="96" name="Google Shape;96;p11"/>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 name="Google Shape;97;p11"/>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8" name="Google Shape;98;p11"/>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9" name="Google Shape;99;p11"/>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0" name="Google Shape;100;p11"/>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1600"/>
              </a:spcBef>
              <a:spcAft>
                <a:spcPts val="0"/>
              </a:spcAft>
              <a:buNone/>
              <a:defRPr/>
            </a:lvl2pPr>
            <a:lvl3pPr lvl="2" rtl="0">
              <a:spcBef>
                <a:spcPts val="1600"/>
              </a:spcBef>
              <a:spcAft>
                <a:spcPts val="0"/>
              </a:spcAft>
              <a:buNone/>
              <a:defRPr/>
            </a:lvl3pPr>
            <a:lvl4pPr lvl="3" rtl="0">
              <a:spcBef>
                <a:spcPts val="1600"/>
              </a:spcBef>
              <a:spcAft>
                <a:spcPts val="0"/>
              </a:spcAft>
              <a:buNone/>
              <a:defRPr/>
            </a:lvl4pPr>
            <a:lvl5pPr lvl="4" rtl="0">
              <a:spcBef>
                <a:spcPts val="1600"/>
              </a:spcBef>
              <a:spcAft>
                <a:spcPts val="0"/>
              </a:spcAft>
              <a:buNone/>
              <a:defRPr/>
            </a:lvl5pPr>
            <a:lvl6pPr lvl="5" rtl="0">
              <a:spcBef>
                <a:spcPts val="1600"/>
              </a:spcBef>
              <a:spcAft>
                <a:spcPts val="0"/>
              </a:spcAft>
              <a:buNone/>
              <a:defRPr/>
            </a:lvl6pPr>
            <a:lvl7pPr lvl="6" rtl="0">
              <a:spcBef>
                <a:spcPts val="1600"/>
              </a:spcBef>
              <a:spcAft>
                <a:spcPts val="0"/>
              </a:spcAft>
              <a:buNone/>
              <a:defRPr/>
            </a:lvl7pPr>
            <a:lvl8pPr lvl="7" rtl="0">
              <a:spcBef>
                <a:spcPts val="1600"/>
              </a:spcBef>
              <a:spcAft>
                <a:spcPts val="0"/>
              </a:spcAft>
              <a:buNone/>
              <a:defRPr/>
            </a:lvl8pPr>
            <a:lvl9pPr lvl="8" rtl="0">
              <a:spcBef>
                <a:spcPts val="1600"/>
              </a:spcBef>
              <a:spcAft>
                <a:spcPts val="1600"/>
              </a:spcAft>
              <a:buNone/>
              <a:defRPr/>
            </a:lvl9pPr>
          </a:lstStyle>
          <a:p>
            <a:endParaRPr/>
          </a:p>
        </p:txBody>
      </p:sp>
      <p:sp>
        <p:nvSpPr>
          <p:cNvPr id="101" name="Google Shape;101;p11"/>
          <p:cNvSpPr txBox="1">
            <a:spLocks noGrp="1"/>
          </p:cNvSpPr>
          <p:nvPr>
            <p:ph type="body" idx="3"/>
          </p:nvPr>
        </p:nvSpPr>
        <p:spPr>
          <a:xfrm>
            <a:off x="4581150" y="1348400"/>
            <a:ext cx="38913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Font typeface="Muli"/>
              <a:buChar char="●"/>
              <a:defRPr>
                <a:latin typeface="Muli"/>
                <a:ea typeface="Muli"/>
                <a:cs typeface="Muli"/>
                <a:sym typeface="Muli"/>
              </a:defRPr>
            </a:lvl1pPr>
            <a:lvl2pPr marL="914400" lvl="1" indent="-317500" rtl="0">
              <a:spcBef>
                <a:spcPts val="1600"/>
              </a:spcBef>
              <a:spcAft>
                <a:spcPts val="0"/>
              </a:spcAft>
              <a:buSzPts val="1400"/>
              <a:buFont typeface="Muli"/>
              <a:buChar char="○"/>
              <a:defRPr>
                <a:latin typeface="Muli"/>
                <a:ea typeface="Muli"/>
                <a:cs typeface="Muli"/>
                <a:sym typeface="Muli"/>
              </a:defRPr>
            </a:lvl2pPr>
            <a:lvl3pPr marL="1371600" lvl="2" indent="-317500" rtl="0">
              <a:spcBef>
                <a:spcPts val="1600"/>
              </a:spcBef>
              <a:spcAft>
                <a:spcPts val="0"/>
              </a:spcAft>
              <a:buSzPts val="1400"/>
              <a:buFont typeface="Muli"/>
              <a:buChar char="■"/>
              <a:defRPr>
                <a:latin typeface="Muli"/>
                <a:ea typeface="Muli"/>
                <a:cs typeface="Muli"/>
                <a:sym typeface="Muli"/>
              </a:defRPr>
            </a:lvl3pPr>
            <a:lvl4pPr marL="1828800" lvl="3" indent="-317500" rtl="0">
              <a:spcBef>
                <a:spcPts val="1600"/>
              </a:spcBef>
              <a:spcAft>
                <a:spcPts val="0"/>
              </a:spcAft>
              <a:buSzPts val="1400"/>
              <a:buFont typeface="Muli"/>
              <a:buChar char="●"/>
              <a:defRPr>
                <a:latin typeface="Muli"/>
                <a:ea typeface="Muli"/>
                <a:cs typeface="Muli"/>
                <a:sym typeface="Muli"/>
              </a:defRPr>
            </a:lvl4pPr>
            <a:lvl5pPr marL="2286000" lvl="4" indent="-317500" rtl="0">
              <a:spcBef>
                <a:spcPts val="1600"/>
              </a:spcBef>
              <a:spcAft>
                <a:spcPts val="0"/>
              </a:spcAft>
              <a:buSzPts val="1400"/>
              <a:buFont typeface="Muli"/>
              <a:buChar char="○"/>
              <a:defRPr>
                <a:latin typeface="Muli"/>
                <a:ea typeface="Muli"/>
                <a:cs typeface="Muli"/>
                <a:sym typeface="Muli"/>
              </a:defRPr>
            </a:lvl5pPr>
            <a:lvl6pPr marL="2743200" lvl="5" indent="-317500" rtl="0">
              <a:spcBef>
                <a:spcPts val="1600"/>
              </a:spcBef>
              <a:spcAft>
                <a:spcPts val="0"/>
              </a:spcAft>
              <a:buSzPts val="1400"/>
              <a:buFont typeface="Muli"/>
              <a:buChar char="■"/>
              <a:defRPr>
                <a:latin typeface="Muli"/>
                <a:ea typeface="Muli"/>
                <a:cs typeface="Muli"/>
                <a:sym typeface="Muli"/>
              </a:defRPr>
            </a:lvl6pPr>
            <a:lvl7pPr marL="3200400" lvl="6" indent="-317500" rtl="0">
              <a:spcBef>
                <a:spcPts val="1600"/>
              </a:spcBef>
              <a:spcAft>
                <a:spcPts val="0"/>
              </a:spcAft>
              <a:buSzPts val="1400"/>
              <a:buFont typeface="Muli"/>
              <a:buChar char="●"/>
              <a:defRPr>
                <a:latin typeface="Muli"/>
                <a:ea typeface="Muli"/>
                <a:cs typeface="Muli"/>
                <a:sym typeface="Muli"/>
              </a:defRPr>
            </a:lvl7pPr>
            <a:lvl8pPr marL="3657600" lvl="7" indent="-317500" rtl="0">
              <a:spcBef>
                <a:spcPts val="1600"/>
              </a:spcBef>
              <a:spcAft>
                <a:spcPts val="0"/>
              </a:spcAft>
              <a:buSzPts val="1400"/>
              <a:buFont typeface="Muli"/>
              <a:buChar char="○"/>
              <a:defRPr>
                <a:latin typeface="Muli"/>
                <a:ea typeface="Muli"/>
                <a:cs typeface="Muli"/>
                <a:sym typeface="Muli"/>
              </a:defRPr>
            </a:lvl8pPr>
            <a:lvl9pPr marL="4114800" lvl="8" indent="-317500" rtl="0">
              <a:spcBef>
                <a:spcPts val="1600"/>
              </a:spcBef>
              <a:spcAft>
                <a:spcPts val="1600"/>
              </a:spcAft>
              <a:buSzPts val="1400"/>
              <a:buFont typeface="Muli"/>
              <a:buChar char="■"/>
              <a:defRPr>
                <a:latin typeface="Muli"/>
                <a:ea typeface="Muli"/>
                <a:cs typeface="Muli"/>
                <a:sym typeface="Mul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1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1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5" name="Google Shape;105;p12"/>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106" name="Google Shape;106;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2" Type="http://schemas.openxmlformats.org/officeDocument/2006/relationships/slideLayout" Target="../slideLayouts/slideLayout23.xml"/><Relationship Id="rId16" Type="http://schemas.openxmlformats.org/officeDocument/2006/relationships/theme" Target="../theme/theme2.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1"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74"/>
        <p:cNvGrpSpPr/>
        <p:nvPr/>
      </p:nvGrpSpPr>
      <p:grpSpPr>
        <a:xfrm>
          <a:off x="0" y="0"/>
          <a:ext cx="0" cy="0"/>
          <a:chOff x="0" y="0"/>
          <a:chExt cx="0" cy="0"/>
        </a:xfrm>
      </p:grpSpPr>
      <p:sp>
        <p:nvSpPr>
          <p:cNvPr id="175" name="Google Shape;175;p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176" name="Google Shape;176;p2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1600"/>
              </a:spcBef>
              <a:spcAft>
                <a:spcPts val="0"/>
              </a:spcAft>
              <a:buClr>
                <a:schemeClr val="dk2"/>
              </a:buClr>
              <a:buSzPts val="1400"/>
              <a:buChar char="○"/>
              <a:defRPr>
                <a:solidFill>
                  <a:schemeClr val="dk2"/>
                </a:solidFill>
              </a:defRPr>
            </a:lvl2pPr>
            <a:lvl3pPr marL="1371600" lvl="2" indent="-317500" rtl="0">
              <a:lnSpc>
                <a:spcPct val="115000"/>
              </a:lnSpc>
              <a:spcBef>
                <a:spcPts val="1600"/>
              </a:spcBef>
              <a:spcAft>
                <a:spcPts val="0"/>
              </a:spcAft>
              <a:buClr>
                <a:schemeClr val="dk2"/>
              </a:buClr>
              <a:buSzPts val="1400"/>
              <a:buChar char="■"/>
              <a:defRPr>
                <a:solidFill>
                  <a:schemeClr val="dk2"/>
                </a:solidFill>
              </a:defRPr>
            </a:lvl3pPr>
            <a:lvl4pPr marL="1828800" lvl="3" indent="-317500" rtl="0">
              <a:lnSpc>
                <a:spcPct val="115000"/>
              </a:lnSpc>
              <a:spcBef>
                <a:spcPts val="1600"/>
              </a:spcBef>
              <a:spcAft>
                <a:spcPts val="0"/>
              </a:spcAft>
              <a:buClr>
                <a:schemeClr val="dk2"/>
              </a:buClr>
              <a:buSzPts val="1400"/>
              <a:buChar char="●"/>
              <a:defRPr>
                <a:solidFill>
                  <a:schemeClr val="dk2"/>
                </a:solidFill>
              </a:defRPr>
            </a:lvl4pPr>
            <a:lvl5pPr marL="2286000" lvl="4" indent="-317500" rtl="0">
              <a:lnSpc>
                <a:spcPct val="115000"/>
              </a:lnSpc>
              <a:spcBef>
                <a:spcPts val="1600"/>
              </a:spcBef>
              <a:spcAft>
                <a:spcPts val="0"/>
              </a:spcAft>
              <a:buClr>
                <a:schemeClr val="dk2"/>
              </a:buClr>
              <a:buSzPts val="1400"/>
              <a:buChar char="○"/>
              <a:defRPr>
                <a:solidFill>
                  <a:schemeClr val="dk2"/>
                </a:solidFill>
              </a:defRPr>
            </a:lvl5pPr>
            <a:lvl6pPr marL="2743200" lvl="5" indent="-317500" rtl="0">
              <a:lnSpc>
                <a:spcPct val="115000"/>
              </a:lnSpc>
              <a:spcBef>
                <a:spcPts val="1600"/>
              </a:spcBef>
              <a:spcAft>
                <a:spcPts val="0"/>
              </a:spcAft>
              <a:buClr>
                <a:schemeClr val="dk2"/>
              </a:buClr>
              <a:buSzPts val="1400"/>
              <a:buChar char="■"/>
              <a:defRPr>
                <a:solidFill>
                  <a:schemeClr val="dk2"/>
                </a:solidFill>
              </a:defRPr>
            </a:lvl6pPr>
            <a:lvl7pPr marL="3200400" lvl="6" indent="-317500" rtl="0">
              <a:lnSpc>
                <a:spcPct val="115000"/>
              </a:lnSpc>
              <a:spcBef>
                <a:spcPts val="1600"/>
              </a:spcBef>
              <a:spcAft>
                <a:spcPts val="0"/>
              </a:spcAft>
              <a:buClr>
                <a:schemeClr val="dk2"/>
              </a:buClr>
              <a:buSzPts val="1400"/>
              <a:buChar char="●"/>
              <a:defRPr>
                <a:solidFill>
                  <a:schemeClr val="dk2"/>
                </a:solidFill>
              </a:defRPr>
            </a:lvl7pPr>
            <a:lvl8pPr marL="3657600" lvl="7" indent="-317500" rtl="0">
              <a:lnSpc>
                <a:spcPct val="115000"/>
              </a:lnSpc>
              <a:spcBef>
                <a:spcPts val="1600"/>
              </a:spcBef>
              <a:spcAft>
                <a:spcPts val="0"/>
              </a:spcAft>
              <a:buClr>
                <a:schemeClr val="dk2"/>
              </a:buClr>
              <a:buSzPts val="1400"/>
              <a:buChar char="○"/>
              <a:defRPr>
                <a:solidFill>
                  <a:schemeClr val="dk2"/>
                </a:solidFill>
              </a:defRPr>
            </a:lvl8pPr>
            <a:lvl9pPr marL="4114800" lvl="8" indent="-317500" rtl="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177" name="Google Shape;177;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12.jp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3" Type="http://schemas.openxmlformats.org/officeDocument/2006/relationships/hyperlink" Target="https://www.google.com/fonts/" TargetMode="External"/><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5.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2"/>
          <p:cNvSpPr txBox="1">
            <a:spLocks noGrp="1"/>
          </p:cNvSpPr>
          <p:nvPr>
            <p:ph type="title"/>
          </p:nvPr>
        </p:nvSpPr>
        <p:spPr>
          <a:xfrm>
            <a:off x="173182" y="1515700"/>
            <a:ext cx="8783943" cy="801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800" dirty="0" smtClean="0">
                <a:latin typeface="Times New Roman" panose="02020603050405020304" pitchFamily="18" charset="0"/>
                <a:ea typeface="Arial Black"/>
                <a:cs typeface="Times New Roman" panose="02020603050405020304" pitchFamily="18" charset="0"/>
                <a:sym typeface="Arial Black"/>
              </a:rPr>
              <a:t>Giải thuật di truyền và bài toán người du lịch</a:t>
            </a:r>
            <a:endParaRPr sz="2800" dirty="0">
              <a:latin typeface="Times New Roman" panose="02020603050405020304" pitchFamily="18" charset="0"/>
              <a:cs typeface="Times New Roman" panose="02020603050405020304" pitchFamily="18" charset="0"/>
            </a:endParaRPr>
          </a:p>
        </p:txBody>
      </p:sp>
      <p:sp>
        <p:nvSpPr>
          <p:cNvPr id="287" name="Google Shape;287;p42"/>
          <p:cNvSpPr txBox="1">
            <a:spLocks noGrp="1"/>
          </p:cNvSpPr>
          <p:nvPr>
            <p:ph type="subTitle" idx="1"/>
          </p:nvPr>
        </p:nvSpPr>
        <p:spPr>
          <a:xfrm>
            <a:off x="4713325" y="2121950"/>
            <a:ext cx="4243800" cy="3936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55" name="Google Shape;555;p55"/>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lvl="0"/>
            <a:r>
              <a:rPr lang="en" dirty="0"/>
              <a:t>Giải bài toán Người du lịch bằng giải thuật di truyền</a:t>
            </a:r>
            <a:endParaRPr dirty="0"/>
          </a:p>
        </p:txBody>
      </p:sp>
      <p:sp>
        <p:nvSpPr>
          <p:cNvPr id="556" name="Google Shape;556;p55"/>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indent="0">
              <a:spcAft>
                <a:spcPts val="1600"/>
              </a:spcAft>
              <a:buClr>
                <a:schemeClr val="dk1"/>
              </a:buClr>
              <a:buSzPts val="1100"/>
            </a:pPr>
            <a:r>
              <a:rPr lang="en-US" dirty="0" smtClean="0">
                <a:latin typeface="Muli"/>
                <a:ea typeface="Muli"/>
                <a:cs typeface="Muli"/>
                <a:sym typeface="Muli"/>
              </a:rPr>
              <a:t>Lai </a:t>
            </a:r>
            <a:r>
              <a:rPr lang="en-US" dirty="0" err="1" smtClean="0">
                <a:latin typeface="Muli"/>
                <a:ea typeface="Muli"/>
                <a:cs typeface="Muli"/>
                <a:sym typeface="Muli"/>
              </a:rPr>
              <a:t>ghép</a:t>
            </a:r>
            <a:endParaRPr lang="en-US" dirty="0">
              <a:latin typeface="Muli"/>
              <a:ea typeface="Muli"/>
              <a:cs typeface="Muli"/>
              <a:sym typeface="Muli"/>
            </a:endParaRPr>
          </a:p>
          <a:p>
            <a:pPr marL="0" lvl="0" indent="0" algn="l" rtl="0">
              <a:spcBef>
                <a:spcPts val="0"/>
              </a:spcBef>
              <a:spcAft>
                <a:spcPts val="1600"/>
              </a:spcAft>
              <a:buClr>
                <a:schemeClr val="dk1"/>
              </a:buClr>
              <a:buSzPts val="1100"/>
              <a:buFont typeface="Arial"/>
              <a:buNone/>
            </a:pPr>
            <a:endParaRPr dirty="0"/>
          </a:p>
        </p:txBody>
      </p:sp>
      <p:sp>
        <p:nvSpPr>
          <p:cNvPr id="557" name="Google Shape;557;p55"/>
          <p:cNvSpPr txBox="1"/>
          <p:nvPr/>
        </p:nvSpPr>
        <p:spPr>
          <a:xfrm>
            <a:off x="370483" y="1537675"/>
            <a:ext cx="8087717" cy="3311415"/>
          </a:xfrm>
          <a:prstGeom prst="rect">
            <a:avLst/>
          </a:prstGeom>
          <a:noFill/>
          <a:ln>
            <a:noFill/>
          </a:ln>
        </p:spPr>
        <p:txBody>
          <a:bodyPr spcFirstLastPara="1" wrap="square" lIns="91425" tIns="91425" rIns="91425" bIns="91425" anchor="ctr" anchorCtr="0">
            <a:noAutofit/>
          </a:bodyPr>
          <a:lstStyle/>
          <a:p>
            <a:pPr marL="285750" lvl="0" indent="-285750" algn="l" rtl="0">
              <a:spcBef>
                <a:spcPts val="0"/>
              </a:spcBef>
              <a:spcAft>
                <a:spcPts val="0"/>
              </a:spcAft>
              <a:buFontTx/>
              <a:buChar char="-"/>
            </a:pPr>
            <a:r>
              <a:rPr lang="en" sz="1600" dirty="0" smtClean="0">
                <a:latin typeface="Muli"/>
                <a:ea typeface="Muli"/>
                <a:cs typeface="Muli"/>
                <a:sym typeface="Muli"/>
              </a:rPr>
              <a:t>Dựa vào hai cá thể đầu vào</a:t>
            </a:r>
          </a:p>
          <a:p>
            <a:pPr marL="285750" lvl="0" indent="-285750" algn="l" rtl="0">
              <a:spcBef>
                <a:spcPts val="0"/>
              </a:spcBef>
              <a:spcAft>
                <a:spcPts val="0"/>
              </a:spcAft>
              <a:buFontTx/>
              <a:buChar char="-"/>
            </a:pPr>
            <a:r>
              <a:rPr lang="en" sz="1600" dirty="0" smtClean="0">
                <a:latin typeface="Muli"/>
                <a:ea typeface="Muli"/>
                <a:cs typeface="Muli"/>
                <a:sym typeface="Muli"/>
              </a:rPr>
              <a:t>Thực hiện lai ghép với một điểm cắt ngẫu nhiên</a:t>
            </a:r>
          </a:p>
          <a:p>
            <a:pPr lvl="0" algn="l" rtl="0">
              <a:spcBef>
                <a:spcPts val="0"/>
              </a:spcBef>
              <a:spcAft>
                <a:spcPts val="0"/>
              </a:spcAft>
            </a:pPr>
            <a:r>
              <a:rPr lang="en" sz="1600" dirty="0" smtClean="0">
                <a:latin typeface="Muli"/>
                <a:ea typeface="Muli"/>
                <a:cs typeface="Muli"/>
                <a:sym typeface="Muli"/>
              </a:rPr>
              <a:t>VD: </a:t>
            </a:r>
          </a:p>
          <a:p>
            <a:pPr lvl="0" algn="l" rtl="0">
              <a:spcBef>
                <a:spcPts val="0"/>
              </a:spcBef>
              <a:spcAft>
                <a:spcPts val="0"/>
              </a:spcAft>
            </a:pPr>
            <a:r>
              <a:rPr lang="en" sz="1600" dirty="0" smtClean="0">
                <a:latin typeface="Muli"/>
                <a:ea typeface="Muli"/>
                <a:cs typeface="Muli"/>
                <a:sym typeface="Muli"/>
              </a:rPr>
              <a:t>         Cá thể 1: 2 3 7 8 1 4 9 5 6</a:t>
            </a:r>
          </a:p>
          <a:p>
            <a:pPr lvl="0" algn="l" rtl="0">
              <a:spcBef>
                <a:spcPts val="0"/>
              </a:spcBef>
              <a:spcAft>
                <a:spcPts val="0"/>
              </a:spcAft>
            </a:pPr>
            <a:r>
              <a:rPr lang="en" sz="1600" dirty="0">
                <a:latin typeface="Muli"/>
                <a:ea typeface="Muli"/>
                <a:cs typeface="Muli"/>
                <a:sym typeface="Muli"/>
              </a:rPr>
              <a:t> </a:t>
            </a:r>
            <a:r>
              <a:rPr lang="en" sz="1600" dirty="0" smtClean="0">
                <a:latin typeface="Muli"/>
                <a:ea typeface="Muli"/>
                <a:cs typeface="Muli"/>
                <a:sym typeface="Muli"/>
              </a:rPr>
              <a:t>        Cá thể 2: 1 6 7 2 5 9 3 8 4</a:t>
            </a:r>
          </a:p>
          <a:p>
            <a:pPr lvl="0" algn="l" rtl="0">
              <a:spcBef>
                <a:spcPts val="0"/>
              </a:spcBef>
              <a:spcAft>
                <a:spcPts val="0"/>
              </a:spcAft>
            </a:pPr>
            <a:r>
              <a:rPr lang="en" sz="1600" dirty="0" smtClean="0">
                <a:latin typeface="Muli"/>
                <a:ea typeface="Muli"/>
                <a:cs typeface="Muli"/>
                <a:sym typeface="Muli"/>
              </a:rPr>
              <a:t>         Vị trí cắt: 5</a:t>
            </a:r>
          </a:p>
          <a:p>
            <a:pPr lvl="0" algn="l" rtl="0">
              <a:spcBef>
                <a:spcPts val="0"/>
              </a:spcBef>
              <a:spcAft>
                <a:spcPts val="0"/>
              </a:spcAft>
            </a:pPr>
            <a:r>
              <a:rPr lang="en" sz="1600" dirty="0">
                <a:latin typeface="Muli"/>
                <a:ea typeface="Muli"/>
                <a:cs typeface="Muli"/>
                <a:sym typeface="Muli"/>
              </a:rPr>
              <a:t>	</a:t>
            </a:r>
            <a:r>
              <a:rPr lang="en" sz="1600" dirty="0" smtClean="0">
                <a:latin typeface="Muli"/>
                <a:ea typeface="Muli"/>
                <a:cs typeface="Muli"/>
                <a:sym typeface="Muli"/>
              </a:rPr>
              <a:t>=&gt; Cá thể con: 5 9 3 8 4 2 7 1 6</a:t>
            </a:r>
          </a:p>
          <a:p>
            <a:pPr lvl="0" algn="l" rtl="0">
              <a:spcBef>
                <a:spcPts val="0"/>
              </a:spcBef>
              <a:spcAft>
                <a:spcPts val="0"/>
              </a:spcAft>
            </a:pPr>
            <a:endParaRPr lang="en" sz="1600" dirty="0">
              <a:latin typeface="Muli"/>
              <a:ea typeface="Muli"/>
              <a:cs typeface="Muli"/>
              <a:sym typeface="Muli"/>
            </a:endParaRPr>
          </a:p>
          <a:p>
            <a:pPr lvl="0" algn="l" rtl="0">
              <a:spcBef>
                <a:spcPts val="0"/>
              </a:spcBef>
              <a:spcAft>
                <a:spcPts val="0"/>
              </a:spcAft>
            </a:pPr>
            <a:endParaRPr lang="en" sz="1600" dirty="0" smtClean="0">
              <a:latin typeface="Muli"/>
              <a:ea typeface="Muli"/>
              <a:cs typeface="Muli"/>
              <a:sym typeface="Muli"/>
            </a:endParaRPr>
          </a:p>
          <a:p>
            <a:pPr lvl="0" algn="l" rtl="0">
              <a:spcBef>
                <a:spcPts val="0"/>
              </a:spcBef>
              <a:spcAft>
                <a:spcPts val="0"/>
              </a:spcAft>
            </a:pPr>
            <a:endParaRPr lang="en" sz="1600" dirty="0">
              <a:latin typeface="Muli"/>
              <a:ea typeface="Muli"/>
              <a:cs typeface="Muli"/>
              <a:sym typeface="Muli"/>
            </a:endParaRPr>
          </a:p>
          <a:p>
            <a:pPr lvl="0" algn="l" rtl="0">
              <a:spcBef>
                <a:spcPts val="0"/>
              </a:spcBef>
              <a:spcAft>
                <a:spcPts val="0"/>
              </a:spcAft>
            </a:pPr>
            <a:endParaRPr lang="en" sz="1600" dirty="0" smtClean="0">
              <a:latin typeface="Muli"/>
              <a:ea typeface="Muli"/>
              <a:cs typeface="Muli"/>
              <a:sym typeface="Muli"/>
            </a:endParaRPr>
          </a:p>
          <a:p>
            <a:pPr lvl="0" algn="l" rtl="0">
              <a:spcBef>
                <a:spcPts val="0"/>
              </a:spcBef>
              <a:spcAft>
                <a:spcPts val="0"/>
              </a:spcAft>
            </a:pPr>
            <a:endParaRPr lang="en" sz="1600" dirty="0" smtClean="0">
              <a:latin typeface="Muli"/>
              <a:ea typeface="Muli"/>
              <a:cs typeface="Muli"/>
              <a:sym typeface="Muli"/>
            </a:endParaRPr>
          </a:p>
          <a:p>
            <a:pPr marL="0" lvl="0" indent="0" algn="l" rtl="0">
              <a:spcBef>
                <a:spcPts val="0"/>
              </a:spcBef>
              <a:spcAft>
                <a:spcPts val="0"/>
              </a:spcAft>
              <a:buNone/>
            </a:pPr>
            <a:endParaRPr lang="en" sz="1600" dirty="0" smtClean="0">
              <a:latin typeface="Muli"/>
              <a:ea typeface="Muli"/>
              <a:cs typeface="Muli"/>
              <a:sym typeface="Muli"/>
            </a:endParaRPr>
          </a:p>
        </p:txBody>
      </p:sp>
      <p:grpSp>
        <p:nvGrpSpPr>
          <p:cNvPr id="567" name="Google Shape;567;p55"/>
          <p:cNvGrpSpPr/>
          <p:nvPr/>
        </p:nvGrpSpPr>
        <p:grpSpPr>
          <a:xfrm rot="5400000">
            <a:off x="8641234" y="411193"/>
            <a:ext cx="278152" cy="345818"/>
            <a:chOff x="0" y="46600"/>
            <a:chExt cx="3121800" cy="5004600"/>
          </a:xfrm>
        </p:grpSpPr>
        <p:sp>
          <p:nvSpPr>
            <p:cNvPr id="568" name="Google Shape;568;p5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0" name="Google Shape;570;p5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31227245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55" name="Google Shape;555;p55"/>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lvl="0"/>
            <a:r>
              <a:rPr lang="en" dirty="0"/>
              <a:t>Giải bài toán Người du lịch bằng giải thuật di truyền</a:t>
            </a:r>
            <a:endParaRPr dirty="0"/>
          </a:p>
        </p:txBody>
      </p:sp>
      <p:sp>
        <p:nvSpPr>
          <p:cNvPr id="556" name="Google Shape;556;p55"/>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indent="0">
              <a:spcAft>
                <a:spcPts val="1600"/>
              </a:spcAft>
              <a:buClr>
                <a:schemeClr val="dk1"/>
              </a:buClr>
              <a:buSzPts val="1100"/>
            </a:pPr>
            <a:r>
              <a:rPr lang="en-US" dirty="0" err="1" smtClean="0">
                <a:latin typeface="Muli"/>
                <a:ea typeface="Muli"/>
                <a:cs typeface="Muli"/>
                <a:sym typeface="Muli"/>
              </a:rPr>
              <a:t>Đột</a:t>
            </a:r>
            <a:r>
              <a:rPr lang="en-US" dirty="0" smtClean="0">
                <a:latin typeface="Muli"/>
                <a:ea typeface="Muli"/>
                <a:cs typeface="Muli"/>
                <a:sym typeface="Muli"/>
              </a:rPr>
              <a:t> </a:t>
            </a:r>
            <a:r>
              <a:rPr lang="en-US" dirty="0" err="1" smtClean="0">
                <a:latin typeface="Muli"/>
                <a:ea typeface="Muli"/>
                <a:cs typeface="Muli"/>
                <a:sym typeface="Muli"/>
              </a:rPr>
              <a:t>biến</a:t>
            </a:r>
            <a:endParaRPr lang="en-US" dirty="0">
              <a:latin typeface="Muli"/>
              <a:ea typeface="Muli"/>
              <a:cs typeface="Muli"/>
              <a:sym typeface="Muli"/>
            </a:endParaRPr>
          </a:p>
          <a:p>
            <a:pPr marL="0" lvl="0" indent="0" algn="l" rtl="0">
              <a:spcBef>
                <a:spcPts val="0"/>
              </a:spcBef>
              <a:spcAft>
                <a:spcPts val="1600"/>
              </a:spcAft>
              <a:buClr>
                <a:schemeClr val="dk1"/>
              </a:buClr>
              <a:buSzPts val="1100"/>
              <a:buFont typeface="Arial"/>
              <a:buNone/>
            </a:pPr>
            <a:endParaRPr dirty="0"/>
          </a:p>
        </p:txBody>
      </p:sp>
      <p:sp>
        <p:nvSpPr>
          <p:cNvPr id="557" name="Google Shape;557;p55"/>
          <p:cNvSpPr txBox="1"/>
          <p:nvPr/>
        </p:nvSpPr>
        <p:spPr>
          <a:xfrm>
            <a:off x="370483" y="1537675"/>
            <a:ext cx="8087717" cy="3311415"/>
          </a:xfrm>
          <a:prstGeom prst="rect">
            <a:avLst/>
          </a:prstGeom>
          <a:noFill/>
          <a:ln>
            <a:noFill/>
          </a:ln>
        </p:spPr>
        <p:txBody>
          <a:bodyPr spcFirstLastPara="1" wrap="square" lIns="91425" tIns="91425" rIns="91425" bIns="91425" anchor="ctr" anchorCtr="0">
            <a:noAutofit/>
          </a:bodyPr>
          <a:lstStyle/>
          <a:p>
            <a:pPr marL="285750" lvl="0" indent="-285750" algn="l" rtl="0">
              <a:spcBef>
                <a:spcPts val="0"/>
              </a:spcBef>
              <a:spcAft>
                <a:spcPts val="0"/>
              </a:spcAft>
              <a:buFontTx/>
              <a:buChar char="-"/>
            </a:pPr>
            <a:r>
              <a:rPr lang="en" sz="1600" dirty="0" smtClean="0">
                <a:latin typeface="Muli"/>
                <a:ea typeface="Muli"/>
                <a:cs typeface="Muli"/>
                <a:sym typeface="Muli"/>
              </a:rPr>
              <a:t>Dựa vào một cá thể đầu vào</a:t>
            </a:r>
          </a:p>
          <a:p>
            <a:pPr marL="285750" lvl="0" indent="-285750" algn="l" rtl="0">
              <a:spcBef>
                <a:spcPts val="0"/>
              </a:spcBef>
              <a:spcAft>
                <a:spcPts val="0"/>
              </a:spcAft>
              <a:buFontTx/>
              <a:buChar char="-"/>
            </a:pPr>
            <a:r>
              <a:rPr lang="en" sz="1600" dirty="0" smtClean="0">
                <a:latin typeface="Muli"/>
                <a:ea typeface="Muli"/>
                <a:cs typeface="Muli"/>
                <a:sym typeface="Muli"/>
              </a:rPr>
              <a:t>Thực hiện đột biến bằng việc tráo đổi vị trí các thành phố cho nhau</a:t>
            </a:r>
          </a:p>
          <a:p>
            <a:pPr lvl="0" algn="l" rtl="0">
              <a:spcBef>
                <a:spcPts val="0"/>
              </a:spcBef>
              <a:spcAft>
                <a:spcPts val="0"/>
              </a:spcAft>
            </a:pPr>
            <a:r>
              <a:rPr lang="en" sz="1600" dirty="0" smtClean="0">
                <a:latin typeface="Muli"/>
                <a:ea typeface="Muli"/>
                <a:cs typeface="Muli"/>
                <a:sym typeface="Muli"/>
              </a:rPr>
              <a:t>VD: </a:t>
            </a:r>
          </a:p>
          <a:p>
            <a:pPr lvl="0" algn="l" rtl="0">
              <a:spcBef>
                <a:spcPts val="0"/>
              </a:spcBef>
              <a:spcAft>
                <a:spcPts val="0"/>
              </a:spcAft>
            </a:pPr>
            <a:r>
              <a:rPr lang="en" sz="1600" dirty="0" smtClean="0">
                <a:latin typeface="Muli"/>
                <a:ea typeface="Muli"/>
                <a:cs typeface="Muli"/>
                <a:sym typeface="Muli"/>
              </a:rPr>
              <a:t>         Cá thể 1: 2 3 7 8 1 4 9 5 6</a:t>
            </a:r>
          </a:p>
          <a:p>
            <a:pPr marL="0" lvl="0" indent="0" algn="l" rtl="0">
              <a:spcBef>
                <a:spcPts val="0"/>
              </a:spcBef>
              <a:spcAft>
                <a:spcPts val="0"/>
              </a:spcAft>
              <a:buNone/>
            </a:pPr>
            <a:r>
              <a:rPr lang="en" sz="1600" dirty="0" smtClean="0">
                <a:latin typeface="Muli"/>
                <a:ea typeface="Muli"/>
                <a:cs typeface="Muli"/>
                <a:sym typeface="Muli"/>
              </a:rPr>
              <a:t>          Đột biến cá thể 1 bằng việc tráo đổi 2 lần: tráo 3 và 1, tráo 2 và 5</a:t>
            </a:r>
          </a:p>
          <a:p>
            <a:pPr marL="0" lvl="0" indent="0" algn="l" rtl="0">
              <a:spcBef>
                <a:spcPts val="0"/>
              </a:spcBef>
              <a:spcAft>
                <a:spcPts val="0"/>
              </a:spcAft>
              <a:buNone/>
            </a:pPr>
            <a:r>
              <a:rPr lang="en" sz="1600" smtClean="0">
                <a:latin typeface="Muli"/>
                <a:ea typeface="Muli"/>
                <a:cs typeface="Muli"/>
                <a:sym typeface="Muli"/>
              </a:rPr>
              <a:t>	=&gt; Cá thể mới: 5 1 7 8 3 4 9 2 6</a:t>
            </a:r>
            <a:endParaRPr lang="en" sz="1600" dirty="0" smtClean="0">
              <a:latin typeface="Muli"/>
              <a:ea typeface="Muli"/>
              <a:cs typeface="Muli"/>
              <a:sym typeface="Muli"/>
            </a:endParaRPr>
          </a:p>
        </p:txBody>
      </p:sp>
      <p:grpSp>
        <p:nvGrpSpPr>
          <p:cNvPr id="567" name="Google Shape;567;p55"/>
          <p:cNvGrpSpPr/>
          <p:nvPr/>
        </p:nvGrpSpPr>
        <p:grpSpPr>
          <a:xfrm rot="5400000">
            <a:off x="8641234" y="411193"/>
            <a:ext cx="278152" cy="345818"/>
            <a:chOff x="0" y="46600"/>
            <a:chExt cx="3121800" cy="5004600"/>
          </a:xfrm>
        </p:grpSpPr>
        <p:sp>
          <p:nvSpPr>
            <p:cNvPr id="568" name="Google Shape;568;p5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0" name="Google Shape;570;p5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210179268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FF0B3"/>
            </a:gs>
            <a:gs pos="50000">
              <a:srgbClr val="EBC034"/>
            </a:gs>
            <a:gs pos="100000">
              <a:srgbClr val="D79E00"/>
            </a:gs>
          </a:gsLst>
          <a:path path="circle">
            <a:fillToRect l="50000" t="50000" r="50000" b="50000"/>
          </a:path>
          <a:tileRect/>
        </a:gradFill>
        <a:effectLst/>
      </p:bgPr>
    </p:bg>
    <p:spTree>
      <p:nvGrpSpPr>
        <p:cNvPr id="1" name="Shape 1219"/>
        <p:cNvGrpSpPr/>
        <p:nvPr/>
      </p:nvGrpSpPr>
      <p:grpSpPr>
        <a:xfrm>
          <a:off x="0" y="0"/>
          <a:ext cx="0" cy="0"/>
          <a:chOff x="0" y="0"/>
          <a:chExt cx="0" cy="0"/>
        </a:xfrm>
      </p:grpSpPr>
      <p:grpSp>
        <p:nvGrpSpPr>
          <p:cNvPr id="1220" name="Google Shape;1220;p75"/>
          <p:cNvGrpSpPr/>
          <p:nvPr/>
        </p:nvGrpSpPr>
        <p:grpSpPr>
          <a:xfrm>
            <a:off x="571334" y="709849"/>
            <a:ext cx="7734465" cy="2365859"/>
            <a:chOff x="2940462" y="1949831"/>
            <a:chExt cx="4357963" cy="1215144"/>
          </a:xfrm>
        </p:grpSpPr>
        <p:grpSp>
          <p:nvGrpSpPr>
            <p:cNvPr id="1221" name="Google Shape;1221;p75"/>
            <p:cNvGrpSpPr/>
            <p:nvPr/>
          </p:nvGrpSpPr>
          <p:grpSpPr>
            <a:xfrm>
              <a:off x="2940462" y="1949831"/>
              <a:ext cx="336550" cy="663575"/>
              <a:chOff x="4011612" y="1929606"/>
              <a:chExt cx="336550" cy="663575"/>
            </a:xfrm>
          </p:grpSpPr>
          <p:sp>
            <p:nvSpPr>
              <p:cNvPr id="1223" name="Google Shape;1223;p75"/>
              <p:cNvSpPr/>
              <p:nvPr/>
            </p:nvSpPr>
            <p:spPr>
              <a:xfrm>
                <a:off x="4011612" y="1929606"/>
                <a:ext cx="336550" cy="374650"/>
              </a:xfrm>
              <a:custGeom>
                <a:avLst/>
                <a:gdLst/>
                <a:ahLst/>
                <a:cxnLst/>
                <a:rect l="l" t="t" r="r" b="b"/>
                <a:pathLst>
                  <a:path w="35" h="39" extrusionOk="0">
                    <a:moveTo>
                      <a:pt x="0" y="34"/>
                    </a:moveTo>
                    <a:cubicBezTo>
                      <a:pt x="0" y="23"/>
                      <a:pt x="0" y="11"/>
                      <a:pt x="0" y="0"/>
                    </a:cubicBezTo>
                    <a:cubicBezTo>
                      <a:pt x="12" y="11"/>
                      <a:pt x="24" y="22"/>
                      <a:pt x="35" y="34"/>
                    </a:cubicBezTo>
                    <a:cubicBezTo>
                      <a:pt x="33" y="36"/>
                      <a:pt x="32" y="36"/>
                      <a:pt x="30" y="36"/>
                    </a:cubicBezTo>
                    <a:cubicBezTo>
                      <a:pt x="20" y="36"/>
                      <a:pt x="10" y="39"/>
                      <a:pt x="0" y="34"/>
                    </a:cubicBezTo>
                    <a:close/>
                  </a:path>
                </a:pathLst>
              </a:custGeom>
              <a:solidFill>
                <a:srgbClr val="FEE06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224" name="Google Shape;1224;p75"/>
              <p:cNvSpPr/>
              <p:nvPr/>
            </p:nvSpPr>
            <p:spPr>
              <a:xfrm>
                <a:off x="4011612" y="2256631"/>
                <a:ext cx="336550" cy="336550"/>
              </a:xfrm>
              <a:custGeom>
                <a:avLst/>
                <a:gdLst/>
                <a:ahLst/>
                <a:cxnLst/>
                <a:rect l="l" t="t" r="r" b="b"/>
                <a:pathLst>
                  <a:path w="10000" h="10000" extrusionOk="0">
                    <a:moveTo>
                      <a:pt x="0" y="0"/>
                    </a:moveTo>
                    <a:lnTo>
                      <a:pt x="10000" y="0"/>
                    </a:lnTo>
                    <a:lnTo>
                      <a:pt x="10000" y="10000"/>
                    </a:lnTo>
                    <a:cubicBezTo>
                      <a:pt x="9362" y="9057"/>
                      <a:pt x="1457" y="1924"/>
                      <a:pt x="0" y="0"/>
                    </a:cubicBezTo>
                    <a:close/>
                  </a:path>
                </a:pathLst>
              </a:custGeom>
              <a:solidFill>
                <a:srgbClr val="D59D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1226" name="Google Shape;1226;p75"/>
            <p:cNvSpPr txBox="1"/>
            <p:nvPr/>
          </p:nvSpPr>
          <p:spPr>
            <a:xfrm>
              <a:off x="4098025" y="2210975"/>
              <a:ext cx="3200400" cy="954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4400" b="0" i="0" u="none" strike="noStrike" cap="none" dirty="0" smtClean="0">
                  <a:solidFill>
                    <a:srgbClr val="595959"/>
                  </a:solidFill>
                  <a:latin typeface="Open Sans"/>
                  <a:ea typeface="Open Sans"/>
                  <a:cs typeface="Open Sans"/>
                  <a:sym typeface="Open Sans"/>
                </a:rPr>
                <a:t>Thanks for watching!</a:t>
              </a:r>
              <a:endParaRPr sz="4400" b="0" i="0" u="none" strike="noStrike" cap="none" dirty="0">
                <a:solidFill>
                  <a:srgbClr val="595959"/>
                </a:solidFill>
                <a:latin typeface="Open Sans"/>
                <a:ea typeface="Open Sans"/>
                <a:cs typeface="Open Sans"/>
                <a:sym typeface="Open Sans"/>
              </a:endParaRPr>
            </a:p>
          </p:txBody>
        </p:sp>
        <p:cxnSp>
          <p:nvCxnSpPr>
            <p:cNvPr id="1227" name="Google Shape;1227;p75"/>
            <p:cNvCxnSpPr/>
            <p:nvPr/>
          </p:nvCxnSpPr>
          <p:spPr>
            <a:xfrm>
              <a:off x="3809625" y="2334275"/>
              <a:ext cx="0" cy="737700"/>
            </a:xfrm>
            <a:prstGeom prst="straightConnector1">
              <a:avLst/>
            </a:prstGeom>
            <a:noFill/>
            <a:ln w="19050" cap="flat" cmpd="sng">
              <a:solidFill>
                <a:srgbClr val="FFFFFF"/>
              </a:solidFill>
              <a:prstDash val="solid"/>
              <a:round/>
              <a:headEnd type="none" w="med" len="med"/>
              <a:tailEnd type="none" w="med" len="med"/>
            </a:ln>
          </p:spPr>
        </p:cxnSp>
      </p:gr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74"/>
        <p:cNvGrpSpPr/>
        <p:nvPr/>
      </p:nvGrpSpPr>
      <p:grpSpPr>
        <a:xfrm>
          <a:off x="0" y="0"/>
          <a:ext cx="0" cy="0"/>
          <a:chOff x="0" y="0"/>
          <a:chExt cx="0" cy="0"/>
        </a:xfrm>
      </p:grpSpPr>
      <p:grpSp>
        <p:nvGrpSpPr>
          <p:cNvPr id="575" name="Google Shape;575;p56"/>
          <p:cNvGrpSpPr/>
          <p:nvPr/>
        </p:nvGrpSpPr>
        <p:grpSpPr>
          <a:xfrm>
            <a:off x="408590" y="2546863"/>
            <a:ext cx="8425349" cy="1409725"/>
            <a:chOff x="512851" y="2652925"/>
            <a:chExt cx="8425349" cy="1409725"/>
          </a:xfrm>
        </p:grpSpPr>
        <p:sp>
          <p:nvSpPr>
            <p:cNvPr id="576" name="Google Shape;576;p56"/>
            <p:cNvSpPr/>
            <p:nvPr/>
          </p:nvSpPr>
          <p:spPr>
            <a:xfrm rot="-5400000">
              <a:off x="787388" y="2388475"/>
              <a:ext cx="1389525" cy="1938600"/>
            </a:xfrm>
            <a:prstGeom prst="flowChartOffpageConnector">
              <a:avLst/>
            </a:prstGeom>
            <a:solidFill>
              <a:srgbClr val="595959">
                <a:alpha val="14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800">
                <a:latin typeface="Calibri"/>
                <a:ea typeface="Calibri"/>
                <a:cs typeface="Calibri"/>
                <a:sym typeface="Calibri"/>
              </a:endParaRPr>
            </a:p>
          </p:txBody>
        </p:sp>
        <p:sp>
          <p:nvSpPr>
            <p:cNvPr id="577" name="Google Shape;577;p56"/>
            <p:cNvSpPr/>
            <p:nvPr/>
          </p:nvSpPr>
          <p:spPr>
            <a:xfrm>
              <a:off x="6976049" y="2657700"/>
              <a:ext cx="1962150" cy="1400175"/>
            </a:xfrm>
            <a:custGeom>
              <a:avLst/>
              <a:gdLst/>
              <a:ahLst/>
              <a:cxnLst/>
              <a:rect l="l" t="t" r="r" b="b"/>
              <a:pathLst>
                <a:path w="78486" h="56007" extrusionOk="0">
                  <a:moveTo>
                    <a:pt x="0" y="56007"/>
                  </a:moveTo>
                  <a:lnTo>
                    <a:pt x="16383" y="27813"/>
                  </a:lnTo>
                  <a:lnTo>
                    <a:pt x="762" y="0"/>
                  </a:lnTo>
                  <a:lnTo>
                    <a:pt x="78486" y="0"/>
                  </a:lnTo>
                  <a:lnTo>
                    <a:pt x="78486" y="56007"/>
                  </a:lnTo>
                  <a:close/>
                </a:path>
              </a:pathLst>
            </a:custGeom>
            <a:solidFill>
              <a:srgbClr val="595959">
                <a:alpha val="14620"/>
              </a:srgbClr>
            </a:solidFill>
            <a:ln>
              <a:noFill/>
            </a:ln>
          </p:spPr>
        </p:sp>
        <p:sp>
          <p:nvSpPr>
            <p:cNvPr id="578" name="Google Shape;578;p56"/>
            <p:cNvSpPr/>
            <p:nvPr/>
          </p:nvSpPr>
          <p:spPr>
            <a:xfrm>
              <a:off x="2451449" y="2652925"/>
              <a:ext cx="2253550" cy="1409725"/>
            </a:xfrm>
            <a:custGeom>
              <a:avLst/>
              <a:gdLst/>
              <a:ahLst/>
              <a:cxnLst/>
              <a:rect l="l" t="t" r="r" b="b"/>
              <a:pathLst>
                <a:path w="90142" h="56389" extrusionOk="0">
                  <a:moveTo>
                    <a:pt x="0" y="0"/>
                  </a:moveTo>
                  <a:lnTo>
                    <a:pt x="73914" y="0"/>
                  </a:lnTo>
                  <a:lnTo>
                    <a:pt x="90142" y="28107"/>
                  </a:lnTo>
                  <a:lnTo>
                    <a:pt x="73813" y="56389"/>
                  </a:lnTo>
                  <a:lnTo>
                    <a:pt x="0" y="56389"/>
                  </a:lnTo>
                  <a:lnTo>
                    <a:pt x="16140" y="28434"/>
                  </a:lnTo>
                  <a:close/>
                </a:path>
              </a:pathLst>
            </a:custGeom>
            <a:solidFill>
              <a:srgbClr val="595959">
                <a:alpha val="14620"/>
              </a:srgbClr>
            </a:solidFill>
            <a:ln>
              <a:noFill/>
            </a:ln>
          </p:spPr>
        </p:sp>
        <p:sp>
          <p:nvSpPr>
            <p:cNvPr id="579" name="Google Shape;579;p56"/>
            <p:cNvSpPr/>
            <p:nvPr/>
          </p:nvSpPr>
          <p:spPr>
            <a:xfrm>
              <a:off x="4705000" y="2652925"/>
              <a:ext cx="2253550" cy="1409725"/>
            </a:xfrm>
            <a:custGeom>
              <a:avLst/>
              <a:gdLst/>
              <a:ahLst/>
              <a:cxnLst/>
              <a:rect l="l" t="t" r="r" b="b"/>
              <a:pathLst>
                <a:path w="90142" h="56389" extrusionOk="0">
                  <a:moveTo>
                    <a:pt x="0" y="0"/>
                  </a:moveTo>
                  <a:lnTo>
                    <a:pt x="73914" y="0"/>
                  </a:lnTo>
                  <a:lnTo>
                    <a:pt x="90142" y="28107"/>
                  </a:lnTo>
                  <a:lnTo>
                    <a:pt x="73813" y="56389"/>
                  </a:lnTo>
                  <a:lnTo>
                    <a:pt x="0" y="56389"/>
                  </a:lnTo>
                  <a:lnTo>
                    <a:pt x="16140" y="28434"/>
                  </a:lnTo>
                  <a:close/>
                </a:path>
              </a:pathLst>
            </a:custGeom>
            <a:solidFill>
              <a:srgbClr val="595959">
                <a:alpha val="14620"/>
              </a:srgbClr>
            </a:solidFill>
            <a:ln>
              <a:noFill/>
            </a:ln>
          </p:spPr>
        </p:sp>
      </p:grpSp>
      <p:sp>
        <p:nvSpPr>
          <p:cNvPr id="580" name="Google Shape;580;p56"/>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a:t>
            </a:r>
            <a:endParaRPr/>
          </a:p>
        </p:txBody>
      </p:sp>
      <p:sp>
        <p:nvSpPr>
          <p:cNvPr id="581" name="Google Shape;581;p56"/>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uli"/>
                <a:ea typeface="Muli"/>
                <a:cs typeface="Muli"/>
                <a:sym typeface="Muli"/>
              </a:rPr>
              <a:t>Add your own subtitle here.</a:t>
            </a:r>
            <a:endParaRPr/>
          </a:p>
        </p:txBody>
      </p:sp>
      <p:sp>
        <p:nvSpPr>
          <p:cNvPr id="582" name="Google Shape;582;p56"/>
          <p:cNvSpPr/>
          <p:nvPr/>
        </p:nvSpPr>
        <p:spPr>
          <a:xfrm rot="-5400000">
            <a:off x="634988" y="2236075"/>
            <a:ext cx="1389525" cy="1938600"/>
          </a:xfrm>
          <a:prstGeom prst="flowChartOffpageConnector">
            <a:avLst/>
          </a:prstGeom>
          <a:solidFill>
            <a:srgbClr val="5E85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6"/>
          <p:cNvSpPr/>
          <p:nvPr/>
        </p:nvSpPr>
        <p:spPr>
          <a:xfrm>
            <a:off x="6823649" y="2505300"/>
            <a:ext cx="1962150" cy="1400175"/>
          </a:xfrm>
          <a:custGeom>
            <a:avLst/>
            <a:gdLst/>
            <a:ahLst/>
            <a:cxnLst/>
            <a:rect l="l" t="t" r="r" b="b"/>
            <a:pathLst>
              <a:path w="78486" h="56007" extrusionOk="0">
                <a:moveTo>
                  <a:pt x="0" y="56007"/>
                </a:moveTo>
                <a:lnTo>
                  <a:pt x="16383" y="27813"/>
                </a:lnTo>
                <a:lnTo>
                  <a:pt x="762" y="0"/>
                </a:lnTo>
                <a:lnTo>
                  <a:pt x="78486" y="0"/>
                </a:lnTo>
                <a:lnTo>
                  <a:pt x="78486" y="56007"/>
                </a:lnTo>
                <a:close/>
              </a:path>
            </a:pathLst>
          </a:custGeom>
          <a:solidFill>
            <a:srgbClr val="415C80"/>
          </a:solidFill>
          <a:ln>
            <a:noFill/>
          </a:ln>
        </p:spPr>
      </p:sp>
      <p:sp>
        <p:nvSpPr>
          <p:cNvPr id="584" name="Google Shape;584;p56"/>
          <p:cNvSpPr/>
          <p:nvPr/>
        </p:nvSpPr>
        <p:spPr>
          <a:xfrm>
            <a:off x="2299049" y="2500525"/>
            <a:ext cx="2253550" cy="1409725"/>
          </a:xfrm>
          <a:custGeom>
            <a:avLst/>
            <a:gdLst/>
            <a:ahLst/>
            <a:cxnLst/>
            <a:rect l="l" t="t" r="r" b="b"/>
            <a:pathLst>
              <a:path w="90142" h="56389" extrusionOk="0">
                <a:moveTo>
                  <a:pt x="0" y="0"/>
                </a:moveTo>
                <a:lnTo>
                  <a:pt x="73914" y="0"/>
                </a:lnTo>
                <a:lnTo>
                  <a:pt x="90142" y="28107"/>
                </a:lnTo>
                <a:lnTo>
                  <a:pt x="73813" y="56389"/>
                </a:lnTo>
                <a:lnTo>
                  <a:pt x="0" y="56389"/>
                </a:lnTo>
                <a:lnTo>
                  <a:pt x="16140" y="28434"/>
                </a:lnTo>
                <a:close/>
              </a:path>
            </a:pathLst>
          </a:custGeom>
          <a:solidFill>
            <a:srgbClr val="415C80"/>
          </a:solidFill>
          <a:ln>
            <a:noFill/>
          </a:ln>
        </p:spPr>
      </p:sp>
      <p:sp>
        <p:nvSpPr>
          <p:cNvPr id="585" name="Google Shape;585;p56"/>
          <p:cNvSpPr/>
          <p:nvPr/>
        </p:nvSpPr>
        <p:spPr>
          <a:xfrm>
            <a:off x="4552600" y="2500525"/>
            <a:ext cx="2253550" cy="1409725"/>
          </a:xfrm>
          <a:custGeom>
            <a:avLst/>
            <a:gdLst/>
            <a:ahLst/>
            <a:cxnLst/>
            <a:rect l="l" t="t" r="r" b="b"/>
            <a:pathLst>
              <a:path w="90142" h="56389" extrusionOk="0">
                <a:moveTo>
                  <a:pt x="0" y="0"/>
                </a:moveTo>
                <a:lnTo>
                  <a:pt x="73914" y="0"/>
                </a:lnTo>
                <a:lnTo>
                  <a:pt x="90142" y="28107"/>
                </a:lnTo>
                <a:lnTo>
                  <a:pt x="73813" y="56389"/>
                </a:lnTo>
                <a:lnTo>
                  <a:pt x="0" y="56389"/>
                </a:lnTo>
                <a:lnTo>
                  <a:pt x="16140" y="28434"/>
                </a:lnTo>
                <a:close/>
              </a:path>
            </a:pathLst>
          </a:custGeom>
          <a:solidFill>
            <a:srgbClr val="5E85B9"/>
          </a:solidFill>
          <a:ln>
            <a:noFill/>
          </a:ln>
        </p:spPr>
      </p:sp>
      <p:grpSp>
        <p:nvGrpSpPr>
          <p:cNvPr id="586" name="Google Shape;586;p56"/>
          <p:cNvGrpSpPr/>
          <p:nvPr/>
        </p:nvGrpSpPr>
        <p:grpSpPr>
          <a:xfrm>
            <a:off x="358200" y="1757500"/>
            <a:ext cx="1638300" cy="541500"/>
            <a:chOff x="1362075" y="961950"/>
            <a:chExt cx="1638300" cy="541500"/>
          </a:xfrm>
        </p:grpSpPr>
        <p:sp>
          <p:nvSpPr>
            <p:cNvPr id="587" name="Google Shape;587;p56"/>
            <p:cNvSpPr txBox="1"/>
            <p:nvPr/>
          </p:nvSpPr>
          <p:spPr>
            <a:xfrm>
              <a:off x="1362075" y="1157850"/>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588" name="Google Shape;588;p56"/>
            <p:cNvSpPr txBox="1"/>
            <p:nvPr/>
          </p:nvSpPr>
          <p:spPr>
            <a:xfrm>
              <a:off x="1362075" y="961950"/>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grpSp>
        <p:nvGrpSpPr>
          <p:cNvPr id="589" name="Google Shape;589;p56"/>
          <p:cNvGrpSpPr/>
          <p:nvPr/>
        </p:nvGrpSpPr>
        <p:grpSpPr>
          <a:xfrm>
            <a:off x="2299050" y="4124175"/>
            <a:ext cx="1638300" cy="541500"/>
            <a:chOff x="1362075" y="961950"/>
            <a:chExt cx="1638300" cy="541500"/>
          </a:xfrm>
        </p:grpSpPr>
        <p:sp>
          <p:nvSpPr>
            <p:cNvPr id="590" name="Google Shape;590;p56"/>
            <p:cNvSpPr txBox="1"/>
            <p:nvPr/>
          </p:nvSpPr>
          <p:spPr>
            <a:xfrm>
              <a:off x="1362075" y="1157850"/>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591" name="Google Shape;591;p56"/>
            <p:cNvSpPr txBox="1"/>
            <p:nvPr/>
          </p:nvSpPr>
          <p:spPr>
            <a:xfrm>
              <a:off x="1362075" y="961950"/>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grpSp>
        <p:nvGrpSpPr>
          <p:cNvPr id="592" name="Google Shape;592;p56"/>
          <p:cNvGrpSpPr/>
          <p:nvPr/>
        </p:nvGrpSpPr>
        <p:grpSpPr>
          <a:xfrm>
            <a:off x="4552600" y="1752450"/>
            <a:ext cx="1638300" cy="541500"/>
            <a:chOff x="1362075" y="961950"/>
            <a:chExt cx="1638300" cy="541500"/>
          </a:xfrm>
        </p:grpSpPr>
        <p:sp>
          <p:nvSpPr>
            <p:cNvPr id="593" name="Google Shape;593;p56"/>
            <p:cNvSpPr txBox="1"/>
            <p:nvPr/>
          </p:nvSpPr>
          <p:spPr>
            <a:xfrm>
              <a:off x="1362075" y="1157850"/>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594" name="Google Shape;594;p56"/>
            <p:cNvSpPr txBox="1"/>
            <p:nvPr/>
          </p:nvSpPr>
          <p:spPr>
            <a:xfrm>
              <a:off x="1362075" y="961950"/>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sp>
        <p:nvSpPr>
          <p:cNvPr id="595" name="Google Shape;595;p56"/>
          <p:cNvSpPr txBox="1"/>
          <p:nvPr/>
        </p:nvSpPr>
        <p:spPr>
          <a:xfrm>
            <a:off x="567751" y="2922725"/>
            <a:ext cx="12192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Muli"/>
                <a:ea typeface="Muli"/>
                <a:cs typeface="Muli"/>
                <a:sym typeface="Muli"/>
              </a:rPr>
              <a:t>Step 1</a:t>
            </a:r>
            <a:endParaRPr sz="2400" b="1">
              <a:solidFill>
                <a:srgbClr val="FFFFFF"/>
              </a:solidFill>
              <a:latin typeface="Muli"/>
              <a:ea typeface="Muli"/>
              <a:cs typeface="Muli"/>
              <a:sym typeface="Muli"/>
            </a:endParaRPr>
          </a:p>
        </p:txBody>
      </p:sp>
      <p:sp>
        <p:nvSpPr>
          <p:cNvPr id="596" name="Google Shape;596;p56"/>
          <p:cNvSpPr txBox="1"/>
          <p:nvPr/>
        </p:nvSpPr>
        <p:spPr>
          <a:xfrm>
            <a:off x="2861026" y="2922725"/>
            <a:ext cx="12192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Muli"/>
                <a:ea typeface="Muli"/>
                <a:cs typeface="Muli"/>
                <a:sym typeface="Muli"/>
              </a:rPr>
              <a:t>Step 2</a:t>
            </a:r>
            <a:endParaRPr sz="2400" b="1">
              <a:solidFill>
                <a:srgbClr val="FFFFFF"/>
              </a:solidFill>
              <a:latin typeface="Muli"/>
              <a:ea typeface="Muli"/>
              <a:cs typeface="Muli"/>
              <a:sym typeface="Muli"/>
            </a:endParaRPr>
          </a:p>
        </p:txBody>
      </p:sp>
      <p:sp>
        <p:nvSpPr>
          <p:cNvPr id="597" name="Google Shape;597;p56"/>
          <p:cNvSpPr txBox="1"/>
          <p:nvPr/>
        </p:nvSpPr>
        <p:spPr>
          <a:xfrm>
            <a:off x="5078525" y="2922725"/>
            <a:ext cx="12192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Muli"/>
                <a:ea typeface="Muli"/>
                <a:cs typeface="Muli"/>
                <a:sym typeface="Muli"/>
              </a:rPr>
              <a:t>Step 3</a:t>
            </a:r>
            <a:endParaRPr sz="2400" b="1">
              <a:solidFill>
                <a:srgbClr val="FFFFFF"/>
              </a:solidFill>
              <a:latin typeface="Muli"/>
              <a:ea typeface="Muli"/>
              <a:cs typeface="Muli"/>
              <a:sym typeface="Muli"/>
            </a:endParaRPr>
          </a:p>
        </p:txBody>
      </p:sp>
      <p:sp>
        <p:nvSpPr>
          <p:cNvPr id="598" name="Google Shape;598;p56"/>
          <p:cNvSpPr txBox="1"/>
          <p:nvPr/>
        </p:nvSpPr>
        <p:spPr>
          <a:xfrm>
            <a:off x="7430626" y="2922725"/>
            <a:ext cx="12192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rgbClr val="FFFFFF"/>
                </a:solidFill>
                <a:latin typeface="Muli"/>
                <a:ea typeface="Muli"/>
                <a:cs typeface="Muli"/>
                <a:sym typeface="Muli"/>
              </a:rPr>
              <a:t>Step 4</a:t>
            </a:r>
            <a:endParaRPr sz="2400" b="1">
              <a:solidFill>
                <a:srgbClr val="FFFFFF"/>
              </a:solidFill>
              <a:latin typeface="Muli"/>
              <a:ea typeface="Muli"/>
              <a:cs typeface="Muli"/>
              <a:sym typeface="Muli"/>
            </a:endParaRPr>
          </a:p>
        </p:txBody>
      </p:sp>
      <p:grpSp>
        <p:nvGrpSpPr>
          <p:cNvPr id="599" name="Google Shape;599;p56"/>
          <p:cNvGrpSpPr/>
          <p:nvPr/>
        </p:nvGrpSpPr>
        <p:grpSpPr>
          <a:xfrm>
            <a:off x="6823650" y="4124163"/>
            <a:ext cx="1638300" cy="541500"/>
            <a:chOff x="1362075" y="961950"/>
            <a:chExt cx="1638300" cy="541500"/>
          </a:xfrm>
        </p:grpSpPr>
        <p:sp>
          <p:nvSpPr>
            <p:cNvPr id="600" name="Google Shape;600;p56"/>
            <p:cNvSpPr txBox="1"/>
            <p:nvPr/>
          </p:nvSpPr>
          <p:spPr>
            <a:xfrm>
              <a:off x="1362075" y="1157850"/>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601" name="Google Shape;601;p56"/>
            <p:cNvSpPr txBox="1"/>
            <p:nvPr/>
          </p:nvSpPr>
          <p:spPr>
            <a:xfrm>
              <a:off x="1362075" y="961950"/>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grpSp>
        <p:nvGrpSpPr>
          <p:cNvPr id="602" name="Google Shape;602;p56"/>
          <p:cNvGrpSpPr/>
          <p:nvPr/>
        </p:nvGrpSpPr>
        <p:grpSpPr>
          <a:xfrm rot="5400000">
            <a:off x="8641234" y="411193"/>
            <a:ext cx="278152" cy="345818"/>
            <a:chOff x="0" y="46600"/>
            <a:chExt cx="3121800" cy="5004600"/>
          </a:xfrm>
        </p:grpSpPr>
        <p:sp>
          <p:nvSpPr>
            <p:cNvPr id="603" name="Google Shape;603;p56"/>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6"/>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05" name="Google Shape;605;p56"/>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sp>
        <p:nvSpPr>
          <p:cNvPr id="610" name="Google Shape;610;p57"/>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Data</a:t>
            </a:r>
            <a:endParaRPr/>
          </a:p>
        </p:txBody>
      </p:sp>
      <p:sp>
        <p:nvSpPr>
          <p:cNvPr id="611" name="Google Shape;611;p57"/>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uli"/>
                <a:ea typeface="Muli"/>
                <a:cs typeface="Muli"/>
                <a:sym typeface="Muli"/>
              </a:rPr>
              <a:t>Add your own subtitle here.</a:t>
            </a:r>
            <a:endParaRPr/>
          </a:p>
        </p:txBody>
      </p:sp>
      <p:graphicFrame>
        <p:nvGraphicFramePr>
          <p:cNvPr id="612" name="Google Shape;612;p57"/>
          <p:cNvGraphicFramePr/>
          <p:nvPr/>
        </p:nvGraphicFramePr>
        <p:xfrm>
          <a:off x="494000" y="1547400"/>
          <a:ext cx="3000000" cy="3000000"/>
        </p:xfrm>
        <a:graphic>
          <a:graphicData uri="http://schemas.openxmlformats.org/drawingml/2006/table">
            <a:tbl>
              <a:tblPr>
                <a:noFill/>
                <a:tableStyleId>{6F67A524-0E46-4C71-9EA6-50AFEBE5FB36}</a:tableStyleId>
              </a:tblPr>
              <a:tblGrid>
                <a:gridCol w="1650175">
                  <a:extLst>
                    <a:ext uri="{9D8B030D-6E8A-4147-A177-3AD203B41FA5}">
                      <a16:colId xmlns:a16="http://schemas.microsoft.com/office/drawing/2014/main" val="20000"/>
                    </a:ext>
                  </a:extLst>
                </a:gridCol>
                <a:gridCol w="1650175">
                  <a:extLst>
                    <a:ext uri="{9D8B030D-6E8A-4147-A177-3AD203B41FA5}">
                      <a16:colId xmlns:a16="http://schemas.microsoft.com/office/drawing/2014/main" val="20001"/>
                    </a:ext>
                  </a:extLst>
                </a:gridCol>
                <a:gridCol w="1650175">
                  <a:extLst>
                    <a:ext uri="{9D8B030D-6E8A-4147-A177-3AD203B41FA5}">
                      <a16:colId xmlns:a16="http://schemas.microsoft.com/office/drawing/2014/main" val="20002"/>
                    </a:ext>
                  </a:extLst>
                </a:gridCol>
                <a:gridCol w="1650175">
                  <a:extLst>
                    <a:ext uri="{9D8B030D-6E8A-4147-A177-3AD203B41FA5}">
                      <a16:colId xmlns:a16="http://schemas.microsoft.com/office/drawing/2014/main" val="20003"/>
                    </a:ext>
                  </a:extLst>
                </a:gridCol>
                <a:gridCol w="1650175">
                  <a:extLst>
                    <a:ext uri="{9D8B030D-6E8A-4147-A177-3AD203B41FA5}">
                      <a16:colId xmlns:a16="http://schemas.microsoft.com/office/drawing/2014/main" val="20004"/>
                    </a:ext>
                  </a:extLst>
                </a:gridCol>
              </a:tblGrid>
              <a:tr h="524150">
                <a:tc>
                  <a:txBody>
                    <a:bodyPr/>
                    <a:lstStyle/>
                    <a:p>
                      <a:pPr marL="0" lvl="0" indent="0" algn="l" rtl="0">
                        <a:spcBef>
                          <a:spcPts val="0"/>
                        </a:spcBef>
                        <a:spcAft>
                          <a:spcPts val="0"/>
                        </a:spcAft>
                        <a:buNone/>
                      </a:pPr>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FFFFF"/>
                          </a:solidFill>
                          <a:latin typeface="Muli"/>
                          <a:ea typeface="Muli"/>
                          <a:cs typeface="Muli"/>
                          <a:sym typeface="Muli"/>
                        </a:rPr>
                        <a:t>Column 1</a:t>
                      </a:r>
                      <a:endParaRPr b="1">
                        <a:solidFill>
                          <a:srgbClr val="FFFFFF"/>
                        </a:solidFill>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4E6E9A">
                        <a:alpha val="80380"/>
                      </a:srgbClr>
                    </a:solidFill>
                  </a:tcPr>
                </a:tc>
                <a:tc>
                  <a:txBody>
                    <a:bodyPr/>
                    <a:lstStyle/>
                    <a:p>
                      <a:pPr marL="0" lvl="0" indent="0" algn="ctr" rtl="0">
                        <a:spcBef>
                          <a:spcPts val="0"/>
                        </a:spcBef>
                        <a:spcAft>
                          <a:spcPts val="0"/>
                        </a:spcAft>
                        <a:buNone/>
                      </a:pPr>
                      <a:r>
                        <a:rPr lang="en" b="1">
                          <a:solidFill>
                            <a:srgbClr val="FFFFFF"/>
                          </a:solidFill>
                          <a:latin typeface="Muli"/>
                          <a:ea typeface="Muli"/>
                          <a:cs typeface="Muli"/>
                          <a:sym typeface="Muli"/>
                        </a:rPr>
                        <a:t>Column 2</a:t>
                      </a:r>
                      <a:endParaRPr b="1">
                        <a:solidFill>
                          <a:srgbClr val="FFFFFF"/>
                        </a:solidFill>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4E6E9A">
                        <a:alpha val="80380"/>
                      </a:srgbClr>
                    </a:solidFill>
                  </a:tcPr>
                </a:tc>
                <a:tc>
                  <a:txBody>
                    <a:bodyPr/>
                    <a:lstStyle/>
                    <a:p>
                      <a:pPr marL="0" lvl="0" indent="0" algn="ctr" rtl="0">
                        <a:spcBef>
                          <a:spcPts val="0"/>
                        </a:spcBef>
                        <a:spcAft>
                          <a:spcPts val="0"/>
                        </a:spcAft>
                        <a:buNone/>
                      </a:pPr>
                      <a:r>
                        <a:rPr lang="en" b="1">
                          <a:solidFill>
                            <a:srgbClr val="FFFFFF"/>
                          </a:solidFill>
                          <a:latin typeface="Muli"/>
                          <a:ea typeface="Muli"/>
                          <a:cs typeface="Muli"/>
                          <a:sym typeface="Muli"/>
                        </a:rPr>
                        <a:t>Column 3</a:t>
                      </a:r>
                      <a:endParaRPr b="1">
                        <a:solidFill>
                          <a:srgbClr val="FFFFFF"/>
                        </a:solidFill>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4E6E9A">
                        <a:alpha val="80380"/>
                      </a:srgbClr>
                    </a:solidFill>
                  </a:tcPr>
                </a:tc>
                <a:tc>
                  <a:txBody>
                    <a:bodyPr/>
                    <a:lstStyle/>
                    <a:p>
                      <a:pPr marL="0" lvl="0" indent="0" algn="ctr" rtl="0">
                        <a:spcBef>
                          <a:spcPts val="0"/>
                        </a:spcBef>
                        <a:spcAft>
                          <a:spcPts val="0"/>
                        </a:spcAft>
                        <a:buNone/>
                      </a:pPr>
                      <a:r>
                        <a:rPr lang="en" b="1">
                          <a:solidFill>
                            <a:srgbClr val="FFFFFF"/>
                          </a:solidFill>
                          <a:latin typeface="Muli"/>
                          <a:ea typeface="Muli"/>
                          <a:cs typeface="Muli"/>
                          <a:sym typeface="Muli"/>
                        </a:rPr>
                        <a:t>Column 4</a:t>
                      </a:r>
                      <a:endParaRPr b="1">
                        <a:solidFill>
                          <a:srgbClr val="FFFFFF"/>
                        </a:solidFill>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4E6E9A">
                        <a:alpha val="80380"/>
                      </a:srgbClr>
                    </a:solidFill>
                  </a:tcPr>
                </a:tc>
                <a:extLst>
                  <a:ext uri="{0D108BD9-81ED-4DB2-BD59-A6C34878D82A}">
                    <a16:rowId xmlns:a16="http://schemas.microsoft.com/office/drawing/2014/main" val="10000"/>
                  </a:ext>
                </a:extLst>
              </a:tr>
              <a:tr h="524150">
                <a:tc>
                  <a:txBody>
                    <a:bodyPr/>
                    <a:lstStyle/>
                    <a:p>
                      <a:pPr marL="0" lvl="0" indent="0" algn="ctr" rtl="0">
                        <a:spcBef>
                          <a:spcPts val="0"/>
                        </a:spcBef>
                        <a:spcAft>
                          <a:spcPts val="0"/>
                        </a:spcAft>
                        <a:buNone/>
                      </a:pPr>
                      <a:r>
                        <a:rPr lang="en" b="1">
                          <a:solidFill>
                            <a:srgbClr val="FFFFFF"/>
                          </a:solidFill>
                          <a:latin typeface="Muli"/>
                          <a:ea typeface="Muli"/>
                          <a:cs typeface="Muli"/>
                          <a:sym typeface="Muli"/>
                        </a:rPr>
                        <a:t>Row 1</a:t>
                      </a:r>
                      <a:endParaRPr b="1">
                        <a:solidFill>
                          <a:srgbClr val="FFFFFF"/>
                        </a:solidFill>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4E6E9A">
                        <a:alpha val="80380"/>
                      </a:srgbClr>
                    </a:solidFill>
                  </a:tcPr>
                </a:tc>
                <a:tc>
                  <a:txBody>
                    <a:bodyPr/>
                    <a:lstStyle/>
                    <a:p>
                      <a:pPr marL="0" lvl="0" indent="0" algn="l" rtl="0">
                        <a:spcBef>
                          <a:spcPts val="0"/>
                        </a:spcBef>
                        <a:spcAft>
                          <a:spcPts val="0"/>
                        </a:spcAft>
                        <a:buNone/>
                      </a:pPr>
                      <a:r>
                        <a:rPr lang="en" sz="1000">
                          <a:latin typeface="Muli"/>
                          <a:ea typeface="Muli"/>
                          <a:cs typeface="Muli"/>
                          <a:sym typeface="Muli"/>
                        </a:rPr>
                        <a:t>This is your text.</a:t>
                      </a:r>
                      <a:endParaRPr sz="1000">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extLst>
                  <a:ext uri="{0D108BD9-81ED-4DB2-BD59-A6C34878D82A}">
                    <a16:rowId xmlns:a16="http://schemas.microsoft.com/office/drawing/2014/main" val="10001"/>
                  </a:ext>
                </a:extLst>
              </a:tr>
              <a:tr h="524150">
                <a:tc>
                  <a:txBody>
                    <a:bodyPr/>
                    <a:lstStyle/>
                    <a:p>
                      <a:pPr marL="0" lvl="0" indent="0" algn="ctr" rtl="0">
                        <a:spcBef>
                          <a:spcPts val="0"/>
                        </a:spcBef>
                        <a:spcAft>
                          <a:spcPts val="0"/>
                        </a:spcAft>
                        <a:buNone/>
                      </a:pPr>
                      <a:r>
                        <a:rPr lang="en" b="1">
                          <a:solidFill>
                            <a:srgbClr val="FFFFFF"/>
                          </a:solidFill>
                          <a:latin typeface="Muli"/>
                          <a:ea typeface="Muli"/>
                          <a:cs typeface="Muli"/>
                          <a:sym typeface="Muli"/>
                        </a:rPr>
                        <a:t>Row 2</a:t>
                      </a:r>
                      <a:endParaRPr b="1">
                        <a:solidFill>
                          <a:srgbClr val="FFFFFF"/>
                        </a:solidFill>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CCCCC"/>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524150">
                <a:tc>
                  <a:txBody>
                    <a:bodyPr/>
                    <a:lstStyle/>
                    <a:p>
                      <a:pPr marL="0" lvl="0" indent="0" algn="ctr" rtl="0">
                        <a:spcBef>
                          <a:spcPts val="0"/>
                        </a:spcBef>
                        <a:spcAft>
                          <a:spcPts val="0"/>
                        </a:spcAft>
                        <a:buNone/>
                      </a:pPr>
                      <a:r>
                        <a:rPr lang="en" b="1">
                          <a:solidFill>
                            <a:srgbClr val="FFFFFF"/>
                          </a:solidFill>
                          <a:latin typeface="Muli"/>
                          <a:ea typeface="Muli"/>
                          <a:cs typeface="Muli"/>
                          <a:sym typeface="Muli"/>
                        </a:rPr>
                        <a:t>Row 3</a:t>
                      </a:r>
                      <a:endParaRPr b="1">
                        <a:solidFill>
                          <a:srgbClr val="FFFFFF"/>
                        </a:solidFill>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4E6E9A">
                        <a:alpha val="80380"/>
                      </a:srgbClr>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extLst>
                  <a:ext uri="{0D108BD9-81ED-4DB2-BD59-A6C34878D82A}">
                    <a16:rowId xmlns:a16="http://schemas.microsoft.com/office/drawing/2014/main" val="10003"/>
                  </a:ext>
                </a:extLst>
              </a:tr>
              <a:tr h="524150">
                <a:tc>
                  <a:txBody>
                    <a:bodyPr/>
                    <a:lstStyle/>
                    <a:p>
                      <a:pPr marL="0" lvl="0" indent="0" algn="ctr" rtl="0">
                        <a:spcBef>
                          <a:spcPts val="0"/>
                        </a:spcBef>
                        <a:spcAft>
                          <a:spcPts val="0"/>
                        </a:spcAft>
                        <a:buNone/>
                      </a:pPr>
                      <a:r>
                        <a:rPr lang="en" b="1">
                          <a:solidFill>
                            <a:srgbClr val="FFFFFF"/>
                          </a:solidFill>
                          <a:latin typeface="Muli"/>
                          <a:ea typeface="Muli"/>
                          <a:cs typeface="Muli"/>
                          <a:sym typeface="Muli"/>
                        </a:rPr>
                        <a:t>Row 4</a:t>
                      </a:r>
                      <a:endParaRPr b="1">
                        <a:solidFill>
                          <a:srgbClr val="FFFFFF"/>
                        </a:solidFill>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CCCCCC"/>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524150">
                <a:tc>
                  <a:txBody>
                    <a:bodyPr/>
                    <a:lstStyle/>
                    <a:p>
                      <a:pPr marL="0" lvl="0" indent="0" algn="ctr" rtl="0">
                        <a:spcBef>
                          <a:spcPts val="0"/>
                        </a:spcBef>
                        <a:spcAft>
                          <a:spcPts val="0"/>
                        </a:spcAft>
                        <a:buNone/>
                      </a:pPr>
                      <a:r>
                        <a:rPr lang="en" b="1">
                          <a:solidFill>
                            <a:srgbClr val="FFFFFF"/>
                          </a:solidFill>
                          <a:latin typeface="Muli"/>
                          <a:ea typeface="Muli"/>
                          <a:cs typeface="Muli"/>
                          <a:sym typeface="Muli"/>
                        </a:rPr>
                        <a:t>Row 5</a:t>
                      </a:r>
                      <a:endParaRPr b="1">
                        <a:solidFill>
                          <a:srgbClr val="FFFFFF"/>
                        </a:solidFill>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4E6E9A">
                        <a:alpha val="80380"/>
                      </a:srgbClr>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tc>
                  <a:txBody>
                    <a:bodyPr/>
                    <a:lstStyle/>
                    <a:p>
                      <a:pPr marL="0" lvl="0" indent="0" algn="l" rtl="0">
                        <a:spcBef>
                          <a:spcPts val="0"/>
                        </a:spcBef>
                        <a:spcAft>
                          <a:spcPts val="0"/>
                        </a:spcAft>
                        <a:buNone/>
                      </a:pPr>
                      <a:r>
                        <a:rPr lang="en" sz="1000">
                          <a:solidFill>
                            <a:srgbClr val="000000"/>
                          </a:solidFill>
                          <a:latin typeface="Muli"/>
                          <a:ea typeface="Muli"/>
                          <a:cs typeface="Muli"/>
                          <a:sym typeface="Muli"/>
                        </a:rPr>
                        <a:t>This is your text.</a:t>
                      </a:r>
                      <a:endParaRPr>
                        <a:latin typeface="Muli"/>
                        <a:ea typeface="Muli"/>
                        <a:cs typeface="Muli"/>
                        <a:sym typeface="Muli"/>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FEFEF"/>
                    </a:solidFill>
                  </a:tcPr>
                </a:tc>
                <a:extLst>
                  <a:ext uri="{0D108BD9-81ED-4DB2-BD59-A6C34878D82A}">
                    <a16:rowId xmlns:a16="http://schemas.microsoft.com/office/drawing/2014/main" val="10005"/>
                  </a:ext>
                </a:extLst>
              </a:tr>
            </a:tbl>
          </a:graphicData>
        </a:graphic>
      </p:graphicFrame>
      <p:grpSp>
        <p:nvGrpSpPr>
          <p:cNvPr id="613" name="Google Shape;613;p57"/>
          <p:cNvGrpSpPr/>
          <p:nvPr/>
        </p:nvGrpSpPr>
        <p:grpSpPr>
          <a:xfrm rot="5400000">
            <a:off x="8641234" y="411193"/>
            <a:ext cx="278152" cy="345818"/>
            <a:chOff x="0" y="46600"/>
            <a:chExt cx="3121800" cy="5004600"/>
          </a:xfrm>
        </p:grpSpPr>
        <p:sp>
          <p:nvSpPr>
            <p:cNvPr id="614" name="Google Shape;614;p57"/>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57"/>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16" name="Google Shape;616;p57"/>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58"/>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Roadmap</a:t>
            </a:r>
            <a:endParaRPr/>
          </a:p>
        </p:txBody>
      </p:sp>
      <p:sp>
        <p:nvSpPr>
          <p:cNvPr id="622" name="Google Shape;622;p58"/>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uli"/>
                <a:ea typeface="Muli"/>
                <a:cs typeface="Muli"/>
                <a:sym typeface="Muli"/>
              </a:rPr>
              <a:t>Add your own subtitle here.</a:t>
            </a:r>
            <a:endParaRPr/>
          </a:p>
        </p:txBody>
      </p:sp>
      <p:cxnSp>
        <p:nvCxnSpPr>
          <p:cNvPr id="623" name="Google Shape;623;p58"/>
          <p:cNvCxnSpPr/>
          <p:nvPr/>
        </p:nvCxnSpPr>
        <p:spPr>
          <a:xfrm rot="10800000" flipH="1">
            <a:off x="506619" y="2900491"/>
            <a:ext cx="8071800" cy="10200"/>
          </a:xfrm>
          <a:prstGeom prst="straightConnector1">
            <a:avLst/>
          </a:prstGeom>
          <a:noFill/>
          <a:ln w="9525" cap="flat" cmpd="sng">
            <a:solidFill>
              <a:srgbClr val="4E6E9A"/>
            </a:solidFill>
            <a:prstDash val="dash"/>
            <a:round/>
            <a:headEnd type="none" w="med" len="med"/>
            <a:tailEnd type="none" w="med" len="med"/>
          </a:ln>
        </p:spPr>
      </p:cxnSp>
      <p:sp>
        <p:nvSpPr>
          <p:cNvPr id="624" name="Google Shape;624;p58"/>
          <p:cNvSpPr/>
          <p:nvPr/>
        </p:nvSpPr>
        <p:spPr>
          <a:xfrm>
            <a:off x="751253" y="2525487"/>
            <a:ext cx="747545" cy="747545"/>
          </a:xfrm>
          <a:prstGeom prst="donut">
            <a:avLst>
              <a:gd name="adj" fmla="val 12366"/>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uli"/>
              <a:ea typeface="Muli"/>
              <a:cs typeface="Muli"/>
              <a:sym typeface="Muli"/>
            </a:endParaRPr>
          </a:p>
        </p:txBody>
      </p:sp>
      <p:sp>
        <p:nvSpPr>
          <p:cNvPr id="625" name="Google Shape;625;p58"/>
          <p:cNvSpPr/>
          <p:nvPr/>
        </p:nvSpPr>
        <p:spPr>
          <a:xfrm>
            <a:off x="1607516" y="2718174"/>
            <a:ext cx="362490" cy="362490"/>
          </a:xfrm>
          <a:prstGeom prst="ellipse">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uli"/>
              <a:ea typeface="Muli"/>
              <a:cs typeface="Muli"/>
              <a:sym typeface="Muli"/>
            </a:endParaRPr>
          </a:p>
        </p:txBody>
      </p:sp>
      <p:sp>
        <p:nvSpPr>
          <p:cNvPr id="626" name="Google Shape;626;p58"/>
          <p:cNvSpPr/>
          <p:nvPr/>
        </p:nvSpPr>
        <p:spPr>
          <a:xfrm>
            <a:off x="2078720" y="2718174"/>
            <a:ext cx="362490" cy="362490"/>
          </a:xfrm>
          <a:prstGeom prst="ellipse">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uli"/>
              <a:ea typeface="Muli"/>
              <a:cs typeface="Muli"/>
              <a:sym typeface="Muli"/>
            </a:endParaRPr>
          </a:p>
        </p:txBody>
      </p:sp>
      <p:sp>
        <p:nvSpPr>
          <p:cNvPr id="627" name="Google Shape;627;p58"/>
          <p:cNvSpPr/>
          <p:nvPr/>
        </p:nvSpPr>
        <p:spPr>
          <a:xfrm>
            <a:off x="2549924" y="2718174"/>
            <a:ext cx="362490" cy="362490"/>
          </a:xfrm>
          <a:prstGeom prst="ellipse">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uli"/>
              <a:ea typeface="Muli"/>
              <a:cs typeface="Muli"/>
              <a:sym typeface="Muli"/>
            </a:endParaRPr>
          </a:p>
        </p:txBody>
      </p:sp>
      <p:sp>
        <p:nvSpPr>
          <p:cNvPr id="628" name="Google Shape;628;p58"/>
          <p:cNvSpPr/>
          <p:nvPr/>
        </p:nvSpPr>
        <p:spPr>
          <a:xfrm>
            <a:off x="3021128" y="2718174"/>
            <a:ext cx="362490" cy="362490"/>
          </a:xfrm>
          <a:prstGeom prst="ellipse">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uli"/>
              <a:ea typeface="Muli"/>
              <a:cs typeface="Muli"/>
              <a:sym typeface="Muli"/>
            </a:endParaRPr>
          </a:p>
        </p:txBody>
      </p:sp>
      <p:sp>
        <p:nvSpPr>
          <p:cNvPr id="629" name="Google Shape;629;p58"/>
          <p:cNvSpPr/>
          <p:nvPr/>
        </p:nvSpPr>
        <p:spPr>
          <a:xfrm>
            <a:off x="3492332" y="2525487"/>
            <a:ext cx="747545" cy="747545"/>
          </a:xfrm>
          <a:prstGeom prst="donut">
            <a:avLst>
              <a:gd name="adj" fmla="val 12366"/>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uli"/>
              <a:ea typeface="Muli"/>
              <a:cs typeface="Muli"/>
              <a:sym typeface="Muli"/>
            </a:endParaRPr>
          </a:p>
        </p:txBody>
      </p:sp>
      <p:sp>
        <p:nvSpPr>
          <p:cNvPr id="630" name="Google Shape;630;p58"/>
          <p:cNvSpPr/>
          <p:nvPr/>
        </p:nvSpPr>
        <p:spPr>
          <a:xfrm>
            <a:off x="4348595" y="2718020"/>
            <a:ext cx="362490" cy="362490"/>
          </a:xfrm>
          <a:prstGeom prst="ellipse">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uli"/>
              <a:ea typeface="Muli"/>
              <a:cs typeface="Muli"/>
              <a:sym typeface="Muli"/>
            </a:endParaRPr>
          </a:p>
        </p:txBody>
      </p:sp>
      <p:sp>
        <p:nvSpPr>
          <p:cNvPr id="631" name="Google Shape;631;p58"/>
          <p:cNvSpPr/>
          <p:nvPr/>
        </p:nvSpPr>
        <p:spPr>
          <a:xfrm>
            <a:off x="4819799" y="2718174"/>
            <a:ext cx="362490" cy="362490"/>
          </a:xfrm>
          <a:prstGeom prst="ellipse">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uli"/>
              <a:ea typeface="Muli"/>
              <a:cs typeface="Muli"/>
              <a:sym typeface="Muli"/>
            </a:endParaRPr>
          </a:p>
        </p:txBody>
      </p:sp>
      <p:sp>
        <p:nvSpPr>
          <p:cNvPr id="632" name="Google Shape;632;p58"/>
          <p:cNvSpPr/>
          <p:nvPr/>
        </p:nvSpPr>
        <p:spPr>
          <a:xfrm>
            <a:off x="5291003" y="2718020"/>
            <a:ext cx="362490" cy="362490"/>
          </a:xfrm>
          <a:prstGeom prst="ellipse">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uli"/>
              <a:ea typeface="Muli"/>
              <a:cs typeface="Muli"/>
              <a:sym typeface="Muli"/>
            </a:endParaRPr>
          </a:p>
        </p:txBody>
      </p:sp>
      <p:sp>
        <p:nvSpPr>
          <p:cNvPr id="633" name="Google Shape;633;p58"/>
          <p:cNvSpPr/>
          <p:nvPr/>
        </p:nvSpPr>
        <p:spPr>
          <a:xfrm>
            <a:off x="6618470" y="2718174"/>
            <a:ext cx="362490" cy="362490"/>
          </a:xfrm>
          <a:prstGeom prst="ellipse">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uli"/>
              <a:ea typeface="Muli"/>
              <a:cs typeface="Muli"/>
              <a:sym typeface="Muli"/>
            </a:endParaRPr>
          </a:p>
        </p:txBody>
      </p:sp>
      <p:sp>
        <p:nvSpPr>
          <p:cNvPr id="634" name="Google Shape;634;p58"/>
          <p:cNvSpPr/>
          <p:nvPr/>
        </p:nvSpPr>
        <p:spPr>
          <a:xfrm>
            <a:off x="7089674" y="2718174"/>
            <a:ext cx="362490" cy="362490"/>
          </a:xfrm>
          <a:prstGeom prst="ellipse">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uli"/>
              <a:ea typeface="Muli"/>
              <a:cs typeface="Muli"/>
              <a:sym typeface="Muli"/>
            </a:endParaRPr>
          </a:p>
        </p:txBody>
      </p:sp>
      <p:sp>
        <p:nvSpPr>
          <p:cNvPr id="635" name="Google Shape;635;p58"/>
          <p:cNvSpPr/>
          <p:nvPr/>
        </p:nvSpPr>
        <p:spPr>
          <a:xfrm>
            <a:off x="5762207" y="2525487"/>
            <a:ext cx="747545" cy="747545"/>
          </a:xfrm>
          <a:prstGeom prst="donut">
            <a:avLst>
              <a:gd name="adj" fmla="val 12366"/>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uli"/>
              <a:ea typeface="Muli"/>
              <a:cs typeface="Muli"/>
              <a:sym typeface="Muli"/>
            </a:endParaRPr>
          </a:p>
        </p:txBody>
      </p:sp>
      <p:sp>
        <p:nvSpPr>
          <p:cNvPr id="636" name="Google Shape;636;p58"/>
          <p:cNvSpPr/>
          <p:nvPr/>
        </p:nvSpPr>
        <p:spPr>
          <a:xfrm>
            <a:off x="7560879" y="2525487"/>
            <a:ext cx="747545" cy="747545"/>
          </a:xfrm>
          <a:prstGeom prst="donut">
            <a:avLst>
              <a:gd name="adj" fmla="val 12366"/>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uli"/>
              <a:ea typeface="Muli"/>
              <a:cs typeface="Muli"/>
              <a:sym typeface="Muli"/>
            </a:endParaRPr>
          </a:p>
        </p:txBody>
      </p:sp>
      <p:sp>
        <p:nvSpPr>
          <p:cNvPr id="637" name="Google Shape;637;p58"/>
          <p:cNvSpPr txBox="1"/>
          <p:nvPr/>
        </p:nvSpPr>
        <p:spPr>
          <a:xfrm rot="684">
            <a:off x="368369" y="1949260"/>
            <a:ext cx="1507500" cy="51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4E6E9A"/>
                </a:solidFill>
                <a:latin typeface="Muli"/>
                <a:ea typeface="Muli"/>
                <a:cs typeface="Muli"/>
                <a:sym typeface="Muli"/>
              </a:rPr>
              <a:t>Milestone 1</a:t>
            </a:r>
            <a:endParaRPr sz="1800" b="1">
              <a:solidFill>
                <a:srgbClr val="4E6E9A"/>
              </a:solidFill>
              <a:latin typeface="Muli"/>
              <a:ea typeface="Muli"/>
              <a:cs typeface="Muli"/>
              <a:sym typeface="Muli"/>
            </a:endParaRPr>
          </a:p>
        </p:txBody>
      </p:sp>
      <p:sp>
        <p:nvSpPr>
          <p:cNvPr id="638" name="Google Shape;638;p58"/>
          <p:cNvSpPr txBox="1"/>
          <p:nvPr/>
        </p:nvSpPr>
        <p:spPr>
          <a:xfrm rot="1297">
            <a:off x="3084407" y="1949245"/>
            <a:ext cx="1590000" cy="51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4E6E9A"/>
                </a:solidFill>
                <a:latin typeface="Muli"/>
                <a:ea typeface="Muli"/>
                <a:cs typeface="Muli"/>
                <a:sym typeface="Muli"/>
              </a:rPr>
              <a:t>Milestone 2</a:t>
            </a:r>
            <a:endParaRPr sz="1800" b="1">
              <a:solidFill>
                <a:srgbClr val="4E6E9A"/>
              </a:solidFill>
              <a:latin typeface="Muli"/>
              <a:ea typeface="Muli"/>
              <a:cs typeface="Muli"/>
              <a:sym typeface="Muli"/>
            </a:endParaRPr>
          </a:p>
        </p:txBody>
      </p:sp>
      <p:sp>
        <p:nvSpPr>
          <p:cNvPr id="639" name="Google Shape;639;p58"/>
          <p:cNvSpPr txBox="1"/>
          <p:nvPr/>
        </p:nvSpPr>
        <p:spPr>
          <a:xfrm rot="1297">
            <a:off x="5265625" y="1949245"/>
            <a:ext cx="1590000" cy="51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4E6E9A"/>
                </a:solidFill>
                <a:latin typeface="Muli"/>
                <a:ea typeface="Muli"/>
                <a:cs typeface="Muli"/>
                <a:sym typeface="Muli"/>
              </a:rPr>
              <a:t>Milestone 3</a:t>
            </a:r>
            <a:endParaRPr sz="1800" b="1">
              <a:solidFill>
                <a:srgbClr val="4E6E9A"/>
              </a:solidFill>
              <a:latin typeface="Muli"/>
              <a:ea typeface="Muli"/>
              <a:cs typeface="Muli"/>
              <a:sym typeface="Muli"/>
            </a:endParaRPr>
          </a:p>
        </p:txBody>
      </p:sp>
      <p:sp>
        <p:nvSpPr>
          <p:cNvPr id="640" name="Google Shape;640;p58"/>
          <p:cNvSpPr txBox="1"/>
          <p:nvPr/>
        </p:nvSpPr>
        <p:spPr>
          <a:xfrm rot="1297">
            <a:off x="7231509" y="1949245"/>
            <a:ext cx="1590000" cy="51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b="1">
                <a:solidFill>
                  <a:srgbClr val="4E6E9A"/>
                </a:solidFill>
                <a:latin typeface="Muli"/>
                <a:ea typeface="Muli"/>
                <a:cs typeface="Muli"/>
                <a:sym typeface="Muli"/>
              </a:rPr>
              <a:t>Milestone 4</a:t>
            </a:r>
            <a:endParaRPr sz="1800" b="1">
              <a:solidFill>
                <a:srgbClr val="4E6E9A"/>
              </a:solidFill>
              <a:latin typeface="Muli"/>
              <a:ea typeface="Muli"/>
              <a:cs typeface="Muli"/>
              <a:sym typeface="Muli"/>
            </a:endParaRPr>
          </a:p>
        </p:txBody>
      </p:sp>
      <p:sp>
        <p:nvSpPr>
          <p:cNvPr id="641" name="Google Shape;641;p58"/>
          <p:cNvSpPr txBox="1"/>
          <p:nvPr/>
        </p:nvSpPr>
        <p:spPr>
          <a:xfrm rot="-4498761">
            <a:off x="1338760" y="3296293"/>
            <a:ext cx="707266" cy="36276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Goal 1</a:t>
            </a:r>
            <a:endParaRPr sz="1300">
              <a:solidFill>
                <a:srgbClr val="434343"/>
              </a:solidFill>
              <a:latin typeface="Muli"/>
              <a:ea typeface="Muli"/>
              <a:cs typeface="Muli"/>
              <a:sym typeface="Muli"/>
            </a:endParaRPr>
          </a:p>
        </p:txBody>
      </p:sp>
      <p:sp>
        <p:nvSpPr>
          <p:cNvPr id="642" name="Google Shape;642;p58"/>
          <p:cNvSpPr txBox="1"/>
          <p:nvPr/>
        </p:nvSpPr>
        <p:spPr>
          <a:xfrm rot="-4498761">
            <a:off x="1822569" y="3296293"/>
            <a:ext cx="707266" cy="36276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Goal 2</a:t>
            </a:r>
            <a:endParaRPr sz="1300">
              <a:solidFill>
                <a:srgbClr val="434343"/>
              </a:solidFill>
              <a:latin typeface="Muli"/>
              <a:ea typeface="Muli"/>
              <a:cs typeface="Muli"/>
              <a:sym typeface="Muli"/>
            </a:endParaRPr>
          </a:p>
        </p:txBody>
      </p:sp>
      <p:sp>
        <p:nvSpPr>
          <p:cNvPr id="643" name="Google Shape;643;p58"/>
          <p:cNvSpPr txBox="1"/>
          <p:nvPr/>
        </p:nvSpPr>
        <p:spPr>
          <a:xfrm rot="-4498761">
            <a:off x="2306378" y="3296293"/>
            <a:ext cx="707266" cy="36276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Goal 3</a:t>
            </a:r>
            <a:endParaRPr sz="1300">
              <a:solidFill>
                <a:srgbClr val="434343"/>
              </a:solidFill>
              <a:latin typeface="Muli"/>
              <a:ea typeface="Muli"/>
              <a:cs typeface="Muli"/>
              <a:sym typeface="Muli"/>
            </a:endParaRPr>
          </a:p>
        </p:txBody>
      </p:sp>
      <p:sp>
        <p:nvSpPr>
          <p:cNvPr id="644" name="Google Shape;644;p58"/>
          <p:cNvSpPr txBox="1"/>
          <p:nvPr/>
        </p:nvSpPr>
        <p:spPr>
          <a:xfrm rot="-4498761">
            <a:off x="2790187" y="3296293"/>
            <a:ext cx="707266" cy="36276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Goal 4</a:t>
            </a:r>
            <a:endParaRPr sz="1300">
              <a:solidFill>
                <a:srgbClr val="434343"/>
              </a:solidFill>
              <a:latin typeface="Muli"/>
              <a:ea typeface="Muli"/>
              <a:cs typeface="Muli"/>
              <a:sym typeface="Muli"/>
            </a:endParaRPr>
          </a:p>
        </p:txBody>
      </p:sp>
      <p:sp>
        <p:nvSpPr>
          <p:cNvPr id="645" name="Google Shape;645;p58"/>
          <p:cNvSpPr txBox="1"/>
          <p:nvPr/>
        </p:nvSpPr>
        <p:spPr>
          <a:xfrm rot="-4498761">
            <a:off x="4055533" y="3296293"/>
            <a:ext cx="707266" cy="36276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Goal 5</a:t>
            </a:r>
            <a:endParaRPr sz="1300">
              <a:solidFill>
                <a:srgbClr val="434343"/>
              </a:solidFill>
              <a:latin typeface="Muli"/>
              <a:ea typeface="Muli"/>
              <a:cs typeface="Muli"/>
              <a:sym typeface="Muli"/>
            </a:endParaRPr>
          </a:p>
        </p:txBody>
      </p:sp>
      <p:sp>
        <p:nvSpPr>
          <p:cNvPr id="646" name="Google Shape;646;p58"/>
          <p:cNvSpPr txBox="1"/>
          <p:nvPr/>
        </p:nvSpPr>
        <p:spPr>
          <a:xfrm rot="-4498761">
            <a:off x="4539342" y="3296293"/>
            <a:ext cx="707266" cy="36276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Goal 6</a:t>
            </a:r>
            <a:endParaRPr sz="1300">
              <a:solidFill>
                <a:srgbClr val="434343"/>
              </a:solidFill>
              <a:latin typeface="Muli"/>
              <a:ea typeface="Muli"/>
              <a:cs typeface="Muli"/>
              <a:sym typeface="Muli"/>
            </a:endParaRPr>
          </a:p>
        </p:txBody>
      </p:sp>
      <p:sp>
        <p:nvSpPr>
          <p:cNvPr id="647" name="Google Shape;647;p58"/>
          <p:cNvSpPr txBox="1"/>
          <p:nvPr/>
        </p:nvSpPr>
        <p:spPr>
          <a:xfrm rot="-4498761">
            <a:off x="5023152" y="3296293"/>
            <a:ext cx="707266" cy="36276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Goal 7</a:t>
            </a:r>
            <a:endParaRPr sz="1300">
              <a:solidFill>
                <a:srgbClr val="434343"/>
              </a:solidFill>
              <a:latin typeface="Muli"/>
              <a:ea typeface="Muli"/>
              <a:cs typeface="Muli"/>
              <a:sym typeface="Muli"/>
            </a:endParaRPr>
          </a:p>
        </p:txBody>
      </p:sp>
      <p:sp>
        <p:nvSpPr>
          <p:cNvPr id="648" name="Google Shape;648;p58"/>
          <p:cNvSpPr txBox="1"/>
          <p:nvPr/>
        </p:nvSpPr>
        <p:spPr>
          <a:xfrm rot="-4498761">
            <a:off x="6288498" y="3296293"/>
            <a:ext cx="707266" cy="36276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Goal 8</a:t>
            </a:r>
            <a:endParaRPr sz="1300">
              <a:solidFill>
                <a:srgbClr val="434343"/>
              </a:solidFill>
              <a:latin typeface="Muli"/>
              <a:ea typeface="Muli"/>
              <a:cs typeface="Muli"/>
              <a:sym typeface="Muli"/>
            </a:endParaRPr>
          </a:p>
        </p:txBody>
      </p:sp>
      <p:sp>
        <p:nvSpPr>
          <p:cNvPr id="649" name="Google Shape;649;p58"/>
          <p:cNvSpPr txBox="1"/>
          <p:nvPr/>
        </p:nvSpPr>
        <p:spPr>
          <a:xfrm rot="-4498761">
            <a:off x="6772307" y="3296293"/>
            <a:ext cx="707266" cy="362764"/>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Goal 9</a:t>
            </a:r>
            <a:endParaRPr sz="1300">
              <a:solidFill>
                <a:srgbClr val="434343"/>
              </a:solidFill>
              <a:latin typeface="Muli"/>
              <a:ea typeface="Muli"/>
              <a:cs typeface="Muli"/>
              <a:sym typeface="Muli"/>
            </a:endParaRPr>
          </a:p>
        </p:txBody>
      </p:sp>
      <p:sp>
        <p:nvSpPr>
          <p:cNvPr id="650" name="Google Shape;650;p58"/>
          <p:cNvSpPr/>
          <p:nvPr/>
        </p:nvSpPr>
        <p:spPr>
          <a:xfrm rot="-5400000">
            <a:off x="181356" y="2767057"/>
            <a:ext cx="224450" cy="264425"/>
          </a:xfrm>
          <a:prstGeom prst="flowChartOffpageConnector">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uli"/>
              <a:ea typeface="Muli"/>
              <a:cs typeface="Muli"/>
              <a:sym typeface="Muli"/>
            </a:endParaRPr>
          </a:p>
        </p:txBody>
      </p:sp>
      <p:sp>
        <p:nvSpPr>
          <p:cNvPr id="651" name="Google Shape;651;p58"/>
          <p:cNvSpPr/>
          <p:nvPr/>
        </p:nvSpPr>
        <p:spPr>
          <a:xfrm rot="5400000">
            <a:off x="8679206" y="2767045"/>
            <a:ext cx="224450" cy="264425"/>
          </a:xfrm>
          <a:prstGeom prst="flowChartOffpageConnector">
            <a:avLst/>
          </a:prstGeom>
          <a:solidFill>
            <a:srgbClr val="4E6F9B"/>
          </a:solidFill>
          <a:ln w="28575" cap="flat" cmpd="sng">
            <a:solidFill>
              <a:srgbClr val="D9D9D9"/>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latin typeface="Muli"/>
              <a:ea typeface="Muli"/>
              <a:cs typeface="Muli"/>
              <a:sym typeface="Muli"/>
            </a:endParaRPr>
          </a:p>
        </p:txBody>
      </p:sp>
      <p:grpSp>
        <p:nvGrpSpPr>
          <p:cNvPr id="652" name="Google Shape;652;p58"/>
          <p:cNvGrpSpPr/>
          <p:nvPr/>
        </p:nvGrpSpPr>
        <p:grpSpPr>
          <a:xfrm rot="5400000">
            <a:off x="8641234" y="411193"/>
            <a:ext cx="278152" cy="345818"/>
            <a:chOff x="0" y="46600"/>
            <a:chExt cx="3121800" cy="5004600"/>
          </a:xfrm>
        </p:grpSpPr>
        <p:sp>
          <p:nvSpPr>
            <p:cNvPr id="653" name="Google Shape;653;p58"/>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8"/>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55" name="Google Shape;655;p58"/>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59"/>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Donut Charts</a:t>
            </a:r>
            <a:endParaRPr/>
          </a:p>
        </p:txBody>
      </p:sp>
      <p:sp>
        <p:nvSpPr>
          <p:cNvPr id="661" name="Google Shape;661;p59"/>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uli"/>
                <a:ea typeface="Muli"/>
                <a:cs typeface="Muli"/>
                <a:sym typeface="Muli"/>
              </a:rPr>
              <a:t>Add your own subtitle here.</a:t>
            </a:r>
            <a:endParaRPr/>
          </a:p>
        </p:txBody>
      </p:sp>
      <p:sp>
        <p:nvSpPr>
          <p:cNvPr id="662" name="Google Shape;662;p59"/>
          <p:cNvSpPr/>
          <p:nvPr/>
        </p:nvSpPr>
        <p:spPr>
          <a:xfrm>
            <a:off x="7408886" y="2060425"/>
            <a:ext cx="883500" cy="883500"/>
          </a:xfrm>
          <a:prstGeom prst="ellipse">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63" name="Google Shape;663;p59"/>
          <p:cNvSpPr/>
          <p:nvPr/>
        </p:nvSpPr>
        <p:spPr>
          <a:xfrm>
            <a:off x="5220961" y="2060425"/>
            <a:ext cx="883500" cy="883500"/>
          </a:xfrm>
          <a:prstGeom prst="ellipse">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64" name="Google Shape;664;p59"/>
          <p:cNvSpPr/>
          <p:nvPr/>
        </p:nvSpPr>
        <p:spPr>
          <a:xfrm>
            <a:off x="3033074" y="2060425"/>
            <a:ext cx="883500" cy="883500"/>
          </a:xfrm>
          <a:prstGeom prst="ellipse">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65" name="Google Shape;665;p59"/>
          <p:cNvSpPr/>
          <p:nvPr/>
        </p:nvSpPr>
        <p:spPr>
          <a:xfrm>
            <a:off x="857575" y="2060425"/>
            <a:ext cx="883500" cy="883500"/>
          </a:xfrm>
          <a:prstGeom prst="ellipse">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66" name="Google Shape;666;p59"/>
          <p:cNvSpPr/>
          <p:nvPr/>
        </p:nvSpPr>
        <p:spPr>
          <a:xfrm rot="-5400000">
            <a:off x="355216" y="1558072"/>
            <a:ext cx="1888200" cy="1888200"/>
          </a:xfrm>
          <a:prstGeom prst="donut">
            <a:avLst>
              <a:gd name="adj" fmla="val 11757"/>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67" name="Google Shape;667;p59"/>
          <p:cNvSpPr/>
          <p:nvPr/>
        </p:nvSpPr>
        <p:spPr>
          <a:xfrm rot="-5400000">
            <a:off x="345916" y="1558072"/>
            <a:ext cx="1906800" cy="1888200"/>
          </a:xfrm>
          <a:prstGeom prst="blockArc">
            <a:avLst>
              <a:gd name="adj1" fmla="val 4680922"/>
              <a:gd name="adj2" fmla="val 21359306"/>
              <a:gd name="adj3" fmla="val 11617"/>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68" name="Google Shape;668;p59"/>
          <p:cNvSpPr/>
          <p:nvPr/>
        </p:nvSpPr>
        <p:spPr>
          <a:xfrm rot="-5400000">
            <a:off x="2537048" y="1558140"/>
            <a:ext cx="1888200" cy="1888200"/>
          </a:xfrm>
          <a:prstGeom prst="donut">
            <a:avLst>
              <a:gd name="adj" fmla="val 11757"/>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69" name="Google Shape;669;p59"/>
          <p:cNvSpPr/>
          <p:nvPr/>
        </p:nvSpPr>
        <p:spPr>
          <a:xfrm rot="-5400541">
            <a:off x="2527504" y="1558072"/>
            <a:ext cx="1906800" cy="1888200"/>
          </a:xfrm>
          <a:prstGeom prst="blockArc">
            <a:avLst>
              <a:gd name="adj1" fmla="val 8050200"/>
              <a:gd name="adj2" fmla="val 21359306"/>
              <a:gd name="adj3" fmla="val 11617"/>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70" name="Google Shape;670;p59"/>
          <p:cNvSpPr/>
          <p:nvPr/>
        </p:nvSpPr>
        <p:spPr>
          <a:xfrm rot="-5400000">
            <a:off x="4718769" y="1558049"/>
            <a:ext cx="1888200" cy="1888200"/>
          </a:xfrm>
          <a:prstGeom prst="donut">
            <a:avLst>
              <a:gd name="adj" fmla="val 11757"/>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71" name="Google Shape;671;p59"/>
          <p:cNvSpPr/>
          <p:nvPr/>
        </p:nvSpPr>
        <p:spPr>
          <a:xfrm rot="-5400541">
            <a:off x="4709337" y="1558072"/>
            <a:ext cx="1906800" cy="1888200"/>
          </a:xfrm>
          <a:prstGeom prst="blockArc">
            <a:avLst>
              <a:gd name="adj1" fmla="val 12462144"/>
              <a:gd name="adj2" fmla="val 21359306"/>
              <a:gd name="adj3" fmla="val 11617"/>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72" name="Google Shape;672;p59"/>
          <p:cNvSpPr/>
          <p:nvPr/>
        </p:nvSpPr>
        <p:spPr>
          <a:xfrm rot="-5400000">
            <a:off x="6900584" y="1558010"/>
            <a:ext cx="1888200" cy="1888200"/>
          </a:xfrm>
          <a:prstGeom prst="donut">
            <a:avLst>
              <a:gd name="adj" fmla="val 11757"/>
            </a:avLst>
          </a:prstGeom>
          <a:solidFill>
            <a:srgbClr val="384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73" name="Google Shape;673;p59"/>
          <p:cNvSpPr/>
          <p:nvPr/>
        </p:nvSpPr>
        <p:spPr>
          <a:xfrm rot="-5400541">
            <a:off x="6891226" y="1558072"/>
            <a:ext cx="1906500" cy="1888200"/>
          </a:xfrm>
          <a:prstGeom prst="blockArc">
            <a:avLst>
              <a:gd name="adj1" fmla="val 16982629"/>
              <a:gd name="adj2" fmla="val 21359306"/>
              <a:gd name="adj3" fmla="val 11617"/>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900">
              <a:latin typeface="Muli"/>
              <a:ea typeface="Muli"/>
              <a:cs typeface="Muli"/>
              <a:sym typeface="Muli"/>
            </a:endParaRPr>
          </a:p>
        </p:txBody>
      </p:sp>
      <p:sp>
        <p:nvSpPr>
          <p:cNvPr id="674" name="Google Shape;674;p59"/>
          <p:cNvSpPr txBox="1"/>
          <p:nvPr/>
        </p:nvSpPr>
        <p:spPr>
          <a:xfrm>
            <a:off x="361125" y="2331625"/>
            <a:ext cx="1888500" cy="34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latin typeface="Arial Black"/>
                <a:ea typeface="Arial Black"/>
                <a:cs typeface="Arial Black"/>
                <a:sym typeface="Arial Black"/>
              </a:rPr>
              <a:t>78</a:t>
            </a:r>
            <a:r>
              <a:rPr lang="en" sz="2600">
                <a:latin typeface="Muli"/>
                <a:ea typeface="Muli"/>
                <a:cs typeface="Muli"/>
                <a:sym typeface="Muli"/>
              </a:rPr>
              <a:t>%</a:t>
            </a:r>
            <a:endParaRPr sz="2600">
              <a:latin typeface="Muli"/>
              <a:ea typeface="Muli"/>
              <a:cs typeface="Muli"/>
              <a:sym typeface="Muli"/>
            </a:endParaRPr>
          </a:p>
        </p:txBody>
      </p:sp>
      <p:sp>
        <p:nvSpPr>
          <p:cNvPr id="675" name="Google Shape;675;p59"/>
          <p:cNvSpPr txBox="1"/>
          <p:nvPr/>
        </p:nvSpPr>
        <p:spPr>
          <a:xfrm>
            <a:off x="2537025" y="2331625"/>
            <a:ext cx="1888200" cy="34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latin typeface="Arial Black"/>
                <a:ea typeface="Arial Black"/>
                <a:cs typeface="Arial Black"/>
                <a:sym typeface="Arial Black"/>
              </a:rPr>
              <a:t>60</a:t>
            </a:r>
            <a:r>
              <a:rPr lang="en" sz="2600">
                <a:latin typeface="Muli"/>
                <a:ea typeface="Muli"/>
                <a:cs typeface="Muli"/>
                <a:sym typeface="Muli"/>
              </a:rPr>
              <a:t>%</a:t>
            </a:r>
            <a:endParaRPr sz="2600">
              <a:latin typeface="Muli"/>
              <a:ea typeface="Muli"/>
              <a:cs typeface="Muli"/>
              <a:sym typeface="Muli"/>
            </a:endParaRPr>
          </a:p>
        </p:txBody>
      </p:sp>
      <p:sp>
        <p:nvSpPr>
          <p:cNvPr id="676" name="Google Shape;676;p59"/>
          <p:cNvSpPr txBox="1"/>
          <p:nvPr/>
        </p:nvSpPr>
        <p:spPr>
          <a:xfrm>
            <a:off x="4718625" y="2331625"/>
            <a:ext cx="1888200" cy="34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latin typeface="Arial Black"/>
                <a:ea typeface="Arial Black"/>
                <a:cs typeface="Arial Black"/>
                <a:sym typeface="Arial Black"/>
              </a:rPr>
              <a:t>46</a:t>
            </a:r>
            <a:r>
              <a:rPr lang="en" sz="2600">
                <a:latin typeface="Muli"/>
                <a:ea typeface="Muli"/>
                <a:cs typeface="Muli"/>
                <a:sym typeface="Muli"/>
              </a:rPr>
              <a:t>%</a:t>
            </a:r>
            <a:endParaRPr sz="2600">
              <a:latin typeface="Muli"/>
              <a:ea typeface="Muli"/>
              <a:cs typeface="Muli"/>
              <a:sym typeface="Muli"/>
            </a:endParaRPr>
          </a:p>
        </p:txBody>
      </p:sp>
      <p:sp>
        <p:nvSpPr>
          <p:cNvPr id="677" name="Google Shape;677;p59"/>
          <p:cNvSpPr txBox="1"/>
          <p:nvPr/>
        </p:nvSpPr>
        <p:spPr>
          <a:xfrm>
            <a:off x="6900200" y="2331625"/>
            <a:ext cx="1888200" cy="341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latin typeface="Arial Black"/>
                <a:ea typeface="Arial Black"/>
                <a:cs typeface="Arial Black"/>
                <a:sym typeface="Arial Black"/>
              </a:rPr>
              <a:t>22</a:t>
            </a:r>
            <a:r>
              <a:rPr lang="en" sz="2600">
                <a:latin typeface="Muli"/>
                <a:ea typeface="Muli"/>
                <a:cs typeface="Muli"/>
                <a:sym typeface="Muli"/>
              </a:rPr>
              <a:t>%</a:t>
            </a:r>
            <a:endParaRPr sz="2600">
              <a:latin typeface="Muli"/>
              <a:ea typeface="Muli"/>
              <a:cs typeface="Muli"/>
              <a:sym typeface="Muli"/>
            </a:endParaRPr>
          </a:p>
        </p:txBody>
      </p:sp>
      <p:sp>
        <p:nvSpPr>
          <p:cNvPr id="678" name="Google Shape;678;p59"/>
          <p:cNvSpPr txBox="1"/>
          <p:nvPr/>
        </p:nvSpPr>
        <p:spPr>
          <a:xfrm>
            <a:off x="355225" y="3562325"/>
            <a:ext cx="1894500" cy="46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latin typeface="Muli"/>
                <a:ea typeface="Muli"/>
                <a:cs typeface="Muli"/>
                <a:sym typeface="Muli"/>
              </a:rPr>
              <a:t>$44,123</a:t>
            </a:r>
            <a:endParaRPr sz="2600">
              <a:latin typeface="Muli"/>
              <a:ea typeface="Muli"/>
              <a:cs typeface="Muli"/>
              <a:sym typeface="Muli"/>
            </a:endParaRPr>
          </a:p>
        </p:txBody>
      </p:sp>
      <p:sp>
        <p:nvSpPr>
          <p:cNvPr id="679" name="Google Shape;679;p59"/>
          <p:cNvSpPr txBox="1"/>
          <p:nvPr/>
        </p:nvSpPr>
        <p:spPr>
          <a:xfrm>
            <a:off x="2534867" y="3562325"/>
            <a:ext cx="1894500" cy="46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latin typeface="Muli"/>
                <a:ea typeface="Muli"/>
                <a:cs typeface="Muli"/>
                <a:sym typeface="Muli"/>
              </a:rPr>
              <a:t>$44,123</a:t>
            </a:r>
            <a:endParaRPr sz="2600">
              <a:latin typeface="Muli"/>
              <a:ea typeface="Muli"/>
              <a:cs typeface="Muli"/>
              <a:sym typeface="Muli"/>
            </a:endParaRPr>
          </a:p>
        </p:txBody>
      </p:sp>
      <p:sp>
        <p:nvSpPr>
          <p:cNvPr id="680" name="Google Shape;680;p59"/>
          <p:cNvSpPr txBox="1"/>
          <p:nvPr/>
        </p:nvSpPr>
        <p:spPr>
          <a:xfrm>
            <a:off x="4714508" y="3562325"/>
            <a:ext cx="1894500" cy="46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latin typeface="Muli"/>
                <a:ea typeface="Muli"/>
                <a:cs typeface="Muli"/>
                <a:sym typeface="Muli"/>
              </a:rPr>
              <a:t>$44,123</a:t>
            </a:r>
            <a:endParaRPr sz="2600">
              <a:latin typeface="Muli"/>
              <a:ea typeface="Muli"/>
              <a:cs typeface="Muli"/>
              <a:sym typeface="Muli"/>
            </a:endParaRPr>
          </a:p>
        </p:txBody>
      </p:sp>
      <p:sp>
        <p:nvSpPr>
          <p:cNvPr id="681" name="Google Shape;681;p59"/>
          <p:cNvSpPr txBox="1"/>
          <p:nvPr/>
        </p:nvSpPr>
        <p:spPr>
          <a:xfrm>
            <a:off x="6894150" y="3562325"/>
            <a:ext cx="1894500" cy="46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latin typeface="Muli"/>
                <a:ea typeface="Muli"/>
                <a:cs typeface="Muli"/>
                <a:sym typeface="Muli"/>
              </a:rPr>
              <a:t>$44,123</a:t>
            </a:r>
            <a:endParaRPr sz="2600">
              <a:latin typeface="Muli"/>
              <a:ea typeface="Muli"/>
              <a:cs typeface="Muli"/>
              <a:sym typeface="Muli"/>
            </a:endParaRPr>
          </a:p>
        </p:txBody>
      </p:sp>
      <p:sp>
        <p:nvSpPr>
          <p:cNvPr id="682" name="Google Shape;682;p59"/>
          <p:cNvSpPr txBox="1"/>
          <p:nvPr/>
        </p:nvSpPr>
        <p:spPr>
          <a:xfrm>
            <a:off x="355225" y="4022825"/>
            <a:ext cx="1894500" cy="368400"/>
          </a:xfrm>
          <a:prstGeom prst="rect">
            <a:avLst/>
          </a:prstGeom>
          <a:noFill/>
          <a:ln>
            <a:noFill/>
          </a:ln>
        </p:spPr>
        <p:txBody>
          <a:bodyPr spcFirstLastPara="1" wrap="square" lIns="91425" tIns="45700" rIns="91425" bIns="45700" anchor="t" anchorCtr="0">
            <a:noAutofit/>
          </a:bodyPr>
          <a:lstStyle/>
          <a:p>
            <a:pPr marL="0" lvl="0" indent="0" algn="ctr" rtl="0">
              <a:lnSpc>
                <a:spcPct val="200000"/>
              </a:lnSpc>
              <a:spcBef>
                <a:spcPts val="0"/>
              </a:spcBef>
              <a:spcAft>
                <a:spcPts val="0"/>
              </a:spcAft>
              <a:buNone/>
            </a:pPr>
            <a:r>
              <a:rPr lang="en" sz="1300">
                <a:solidFill>
                  <a:srgbClr val="666666"/>
                </a:solidFill>
                <a:latin typeface="Muli"/>
                <a:ea typeface="Muli"/>
                <a:cs typeface="Muli"/>
                <a:sym typeface="Muli"/>
              </a:rPr>
              <a:t>This is a Metric</a:t>
            </a:r>
            <a:endParaRPr sz="1200" i="0" u="none" strike="noStrike" cap="none">
              <a:solidFill>
                <a:srgbClr val="666666"/>
              </a:solidFill>
              <a:latin typeface="Muli"/>
              <a:ea typeface="Muli"/>
              <a:cs typeface="Muli"/>
              <a:sym typeface="Muli"/>
            </a:endParaRPr>
          </a:p>
        </p:txBody>
      </p:sp>
      <p:sp>
        <p:nvSpPr>
          <p:cNvPr id="683" name="Google Shape;683;p59"/>
          <p:cNvSpPr txBox="1"/>
          <p:nvPr/>
        </p:nvSpPr>
        <p:spPr>
          <a:xfrm>
            <a:off x="2549417" y="4022825"/>
            <a:ext cx="1894500" cy="368400"/>
          </a:xfrm>
          <a:prstGeom prst="rect">
            <a:avLst/>
          </a:prstGeom>
          <a:noFill/>
          <a:ln>
            <a:noFill/>
          </a:ln>
        </p:spPr>
        <p:txBody>
          <a:bodyPr spcFirstLastPara="1" wrap="square" lIns="91425" tIns="45700" rIns="91425" bIns="45700" anchor="t" anchorCtr="0">
            <a:noAutofit/>
          </a:bodyPr>
          <a:lstStyle/>
          <a:p>
            <a:pPr marL="0" lvl="0" indent="0" algn="ctr" rtl="0">
              <a:lnSpc>
                <a:spcPct val="200000"/>
              </a:lnSpc>
              <a:spcBef>
                <a:spcPts val="0"/>
              </a:spcBef>
              <a:spcAft>
                <a:spcPts val="0"/>
              </a:spcAft>
              <a:buNone/>
            </a:pPr>
            <a:r>
              <a:rPr lang="en" sz="1300">
                <a:solidFill>
                  <a:srgbClr val="666666"/>
                </a:solidFill>
                <a:latin typeface="Muli"/>
                <a:ea typeface="Muli"/>
                <a:cs typeface="Muli"/>
                <a:sym typeface="Muli"/>
              </a:rPr>
              <a:t>This is a Metric</a:t>
            </a:r>
            <a:endParaRPr sz="1200" i="0" u="none" strike="noStrike" cap="none">
              <a:solidFill>
                <a:srgbClr val="666666"/>
              </a:solidFill>
              <a:latin typeface="Muli"/>
              <a:ea typeface="Muli"/>
              <a:cs typeface="Muli"/>
              <a:sym typeface="Muli"/>
            </a:endParaRPr>
          </a:p>
        </p:txBody>
      </p:sp>
      <p:sp>
        <p:nvSpPr>
          <p:cNvPr id="684" name="Google Shape;684;p59"/>
          <p:cNvSpPr txBox="1"/>
          <p:nvPr/>
        </p:nvSpPr>
        <p:spPr>
          <a:xfrm>
            <a:off x="4743608" y="4022825"/>
            <a:ext cx="1894500" cy="368400"/>
          </a:xfrm>
          <a:prstGeom prst="rect">
            <a:avLst/>
          </a:prstGeom>
          <a:noFill/>
          <a:ln>
            <a:noFill/>
          </a:ln>
        </p:spPr>
        <p:txBody>
          <a:bodyPr spcFirstLastPara="1" wrap="square" lIns="91425" tIns="45700" rIns="91425" bIns="45700" anchor="t" anchorCtr="0">
            <a:noAutofit/>
          </a:bodyPr>
          <a:lstStyle/>
          <a:p>
            <a:pPr marL="0" lvl="0" indent="0" algn="ctr" rtl="0">
              <a:lnSpc>
                <a:spcPct val="200000"/>
              </a:lnSpc>
              <a:spcBef>
                <a:spcPts val="0"/>
              </a:spcBef>
              <a:spcAft>
                <a:spcPts val="0"/>
              </a:spcAft>
              <a:buNone/>
            </a:pPr>
            <a:r>
              <a:rPr lang="en" sz="1300">
                <a:solidFill>
                  <a:srgbClr val="666666"/>
                </a:solidFill>
                <a:latin typeface="Muli"/>
                <a:ea typeface="Muli"/>
                <a:cs typeface="Muli"/>
                <a:sym typeface="Muli"/>
              </a:rPr>
              <a:t>This is a Metric</a:t>
            </a:r>
            <a:endParaRPr sz="1200" i="0" u="none" strike="noStrike" cap="none">
              <a:solidFill>
                <a:srgbClr val="666666"/>
              </a:solidFill>
              <a:latin typeface="Muli"/>
              <a:ea typeface="Muli"/>
              <a:cs typeface="Muli"/>
              <a:sym typeface="Muli"/>
            </a:endParaRPr>
          </a:p>
        </p:txBody>
      </p:sp>
      <p:sp>
        <p:nvSpPr>
          <p:cNvPr id="685" name="Google Shape;685;p59"/>
          <p:cNvSpPr txBox="1"/>
          <p:nvPr/>
        </p:nvSpPr>
        <p:spPr>
          <a:xfrm>
            <a:off x="6937800" y="4022825"/>
            <a:ext cx="1894500" cy="368400"/>
          </a:xfrm>
          <a:prstGeom prst="rect">
            <a:avLst/>
          </a:prstGeom>
          <a:noFill/>
          <a:ln>
            <a:noFill/>
          </a:ln>
        </p:spPr>
        <p:txBody>
          <a:bodyPr spcFirstLastPara="1" wrap="square" lIns="91425" tIns="45700" rIns="91425" bIns="45700" anchor="t" anchorCtr="0">
            <a:noAutofit/>
          </a:bodyPr>
          <a:lstStyle/>
          <a:p>
            <a:pPr marL="0" lvl="0" indent="0" algn="ctr" rtl="0">
              <a:lnSpc>
                <a:spcPct val="200000"/>
              </a:lnSpc>
              <a:spcBef>
                <a:spcPts val="0"/>
              </a:spcBef>
              <a:spcAft>
                <a:spcPts val="0"/>
              </a:spcAft>
              <a:buNone/>
            </a:pPr>
            <a:r>
              <a:rPr lang="en" sz="1300">
                <a:solidFill>
                  <a:srgbClr val="666666"/>
                </a:solidFill>
                <a:latin typeface="Muli"/>
                <a:ea typeface="Muli"/>
                <a:cs typeface="Muli"/>
                <a:sym typeface="Muli"/>
              </a:rPr>
              <a:t>This is a Metric</a:t>
            </a:r>
            <a:endParaRPr sz="1200" i="0" u="none" strike="noStrike" cap="none">
              <a:solidFill>
                <a:srgbClr val="666666"/>
              </a:solidFill>
              <a:latin typeface="Muli"/>
              <a:ea typeface="Muli"/>
              <a:cs typeface="Muli"/>
              <a:sym typeface="Muli"/>
            </a:endParaRPr>
          </a:p>
        </p:txBody>
      </p:sp>
      <p:grpSp>
        <p:nvGrpSpPr>
          <p:cNvPr id="686" name="Google Shape;686;p59"/>
          <p:cNvGrpSpPr/>
          <p:nvPr/>
        </p:nvGrpSpPr>
        <p:grpSpPr>
          <a:xfrm rot="5400000">
            <a:off x="8641234" y="411193"/>
            <a:ext cx="278152" cy="345818"/>
            <a:chOff x="0" y="46600"/>
            <a:chExt cx="3121800" cy="5004600"/>
          </a:xfrm>
        </p:grpSpPr>
        <p:sp>
          <p:nvSpPr>
            <p:cNvPr id="687" name="Google Shape;687;p59"/>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9"/>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89" name="Google Shape;689;p59"/>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60"/>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Editable Column Chart</a:t>
            </a:r>
            <a:endParaRPr/>
          </a:p>
        </p:txBody>
      </p:sp>
      <p:sp>
        <p:nvSpPr>
          <p:cNvPr id="695" name="Google Shape;695;p60"/>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uli"/>
                <a:ea typeface="Muli"/>
                <a:cs typeface="Muli"/>
                <a:sym typeface="Muli"/>
              </a:rPr>
              <a:t>This is a subtitle placeholder</a:t>
            </a:r>
            <a:endParaRPr>
              <a:latin typeface="Muli"/>
              <a:ea typeface="Muli"/>
              <a:cs typeface="Muli"/>
              <a:sym typeface="Muli"/>
            </a:endParaRPr>
          </a:p>
        </p:txBody>
      </p:sp>
      <p:sp>
        <p:nvSpPr>
          <p:cNvPr id="696" name="Google Shape;696;p60"/>
          <p:cNvSpPr txBox="1"/>
          <p:nvPr/>
        </p:nvSpPr>
        <p:spPr>
          <a:xfrm>
            <a:off x="6131896" y="1528194"/>
            <a:ext cx="2382900" cy="417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rgbClr val="666666"/>
                </a:solidFill>
                <a:latin typeface="Muli"/>
                <a:ea typeface="Muli"/>
                <a:cs typeface="Muli"/>
                <a:sym typeface="Muli"/>
              </a:rPr>
              <a:t>This is a sample text. Insert your desired text here</a:t>
            </a:r>
            <a:r>
              <a:rPr lang="en" sz="1200">
                <a:solidFill>
                  <a:srgbClr val="666666"/>
                </a:solidFill>
                <a:latin typeface="Muli"/>
                <a:ea typeface="Muli"/>
                <a:cs typeface="Muli"/>
                <a:sym typeface="Muli"/>
              </a:rPr>
              <a:t>.</a:t>
            </a:r>
            <a:endParaRPr sz="1100" b="0" i="0" u="none" strike="noStrike" cap="none">
              <a:solidFill>
                <a:srgbClr val="666666"/>
              </a:solidFill>
              <a:latin typeface="Muli"/>
              <a:ea typeface="Muli"/>
              <a:cs typeface="Muli"/>
              <a:sym typeface="Muli"/>
            </a:endParaRPr>
          </a:p>
        </p:txBody>
      </p:sp>
      <p:sp>
        <p:nvSpPr>
          <p:cNvPr id="697" name="Google Shape;697;p60"/>
          <p:cNvSpPr/>
          <p:nvPr/>
        </p:nvSpPr>
        <p:spPr>
          <a:xfrm>
            <a:off x="5556500" y="1470294"/>
            <a:ext cx="575400" cy="533400"/>
          </a:xfrm>
          <a:prstGeom prst="rect">
            <a:avLst/>
          </a:prstGeom>
          <a:solidFill>
            <a:srgbClr val="4E6E9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FFFFFF"/>
                </a:solidFill>
                <a:latin typeface="Muli"/>
                <a:ea typeface="Muli"/>
                <a:cs typeface="Muli"/>
                <a:sym typeface="Muli"/>
              </a:rPr>
              <a:t>1</a:t>
            </a:r>
            <a:endParaRPr sz="3600">
              <a:solidFill>
                <a:srgbClr val="FFFFFF"/>
              </a:solidFill>
              <a:latin typeface="Muli"/>
              <a:ea typeface="Muli"/>
              <a:cs typeface="Muli"/>
              <a:sym typeface="Muli"/>
            </a:endParaRPr>
          </a:p>
        </p:txBody>
      </p:sp>
      <p:sp>
        <p:nvSpPr>
          <p:cNvPr id="698" name="Google Shape;698;p60"/>
          <p:cNvSpPr txBox="1"/>
          <p:nvPr/>
        </p:nvSpPr>
        <p:spPr>
          <a:xfrm>
            <a:off x="6131896" y="2235360"/>
            <a:ext cx="2382900" cy="417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rgbClr val="666666"/>
                </a:solidFill>
                <a:latin typeface="Muli"/>
                <a:ea typeface="Muli"/>
                <a:cs typeface="Muli"/>
                <a:sym typeface="Muli"/>
              </a:rPr>
              <a:t>This is a sample text. Insert your desired text here</a:t>
            </a:r>
            <a:r>
              <a:rPr lang="en" sz="1200">
                <a:solidFill>
                  <a:srgbClr val="666666"/>
                </a:solidFill>
                <a:latin typeface="Muli"/>
                <a:ea typeface="Muli"/>
                <a:cs typeface="Muli"/>
                <a:sym typeface="Muli"/>
              </a:rPr>
              <a:t>.</a:t>
            </a:r>
            <a:endParaRPr sz="1100" b="0" i="0" u="none" strike="noStrike" cap="none">
              <a:solidFill>
                <a:srgbClr val="666666"/>
              </a:solidFill>
              <a:latin typeface="Muli"/>
              <a:ea typeface="Muli"/>
              <a:cs typeface="Muli"/>
              <a:sym typeface="Muli"/>
            </a:endParaRPr>
          </a:p>
        </p:txBody>
      </p:sp>
      <p:sp>
        <p:nvSpPr>
          <p:cNvPr id="699" name="Google Shape;699;p60"/>
          <p:cNvSpPr/>
          <p:nvPr/>
        </p:nvSpPr>
        <p:spPr>
          <a:xfrm>
            <a:off x="5556502" y="2177460"/>
            <a:ext cx="575400" cy="5334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600">
                <a:solidFill>
                  <a:srgbClr val="FFFFFF"/>
                </a:solidFill>
                <a:latin typeface="Muli"/>
                <a:ea typeface="Muli"/>
                <a:cs typeface="Muli"/>
                <a:sym typeface="Muli"/>
              </a:rPr>
              <a:t>2</a:t>
            </a:r>
            <a:endParaRPr sz="3600">
              <a:solidFill>
                <a:srgbClr val="FFFFFF"/>
              </a:solidFill>
              <a:latin typeface="Muli"/>
              <a:ea typeface="Muli"/>
              <a:cs typeface="Muli"/>
              <a:sym typeface="Muli"/>
            </a:endParaRPr>
          </a:p>
        </p:txBody>
      </p:sp>
      <p:sp>
        <p:nvSpPr>
          <p:cNvPr id="700" name="Google Shape;700;p60"/>
          <p:cNvSpPr txBox="1"/>
          <p:nvPr/>
        </p:nvSpPr>
        <p:spPr>
          <a:xfrm>
            <a:off x="6131896" y="2942526"/>
            <a:ext cx="2382900" cy="417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rgbClr val="666666"/>
                </a:solidFill>
                <a:latin typeface="Muli"/>
                <a:ea typeface="Muli"/>
                <a:cs typeface="Muli"/>
                <a:sym typeface="Muli"/>
              </a:rPr>
              <a:t>This is a sample text. Insert your desired text here</a:t>
            </a:r>
            <a:r>
              <a:rPr lang="en" sz="1200">
                <a:solidFill>
                  <a:srgbClr val="666666"/>
                </a:solidFill>
                <a:latin typeface="Muli"/>
                <a:ea typeface="Muli"/>
                <a:cs typeface="Muli"/>
                <a:sym typeface="Muli"/>
              </a:rPr>
              <a:t>.</a:t>
            </a:r>
            <a:endParaRPr sz="1100" b="0" i="0" u="none" strike="noStrike" cap="none">
              <a:solidFill>
                <a:srgbClr val="666666"/>
              </a:solidFill>
              <a:latin typeface="Muli"/>
              <a:ea typeface="Muli"/>
              <a:cs typeface="Muli"/>
              <a:sym typeface="Muli"/>
            </a:endParaRPr>
          </a:p>
        </p:txBody>
      </p:sp>
      <p:sp>
        <p:nvSpPr>
          <p:cNvPr id="701" name="Google Shape;701;p60"/>
          <p:cNvSpPr/>
          <p:nvPr/>
        </p:nvSpPr>
        <p:spPr>
          <a:xfrm>
            <a:off x="5556502" y="2884626"/>
            <a:ext cx="575400" cy="5334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600">
                <a:solidFill>
                  <a:srgbClr val="FFFFFF"/>
                </a:solidFill>
                <a:latin typeface="Muli"/>
                <a:ea typeface="Muli"/>
                <a:cs typeface="Muli"/>
                <a:sym typeface="Muli"/>
              </a:rPr>
              <a:t>3</a:t>
            </a:r>
            <a:endParaRPr sz="3600">
              <a:solidFill>
                <a:srgbClr val="FFFFFF"/>
              </a:solidFill>
              <a:latin typeface="Muli"/>
              <a:ea typeface="Muli"/>
              <a:cs typeface="Muli"/>
              <a:sym typeface="Muli"/>
            </a:endParaRPr>
          </a:p>
        </p:txBody>
      </p:sp>
      <p:sp>
        <p:nvSpPr>
          <p:cNvPr id="702" name="Google Shape;702;p60"/>
          <p:cNvSpPr txBox="1"/>
          <p:nvPr/>
        </p:nvSpPr>
        <p:spPr>
          <a:xfrm>
            <a:off x="6132671" y="3649692"/>
            <a:ext cx="2382900" cy="4176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1200" b="0" i="0" u="none" strike="noStrike" cap="none">
                <a:solidFill>
                  <a:srgbClr val="666666"/>
                </a:solidFill>
                <a:latin typeface="Muli"/>
                <a:ea typeface="Muli"/>
                <a:cs typeface="Muli"/>
                <a:sym typeface="Muli"/>
              </a:rPr>
              <a:t>This is a sample text. Insert your desired text here</a:t>
            </a:r>
            <a:r>
              <a:rPr lang="en" sz="1200">
                <a:solidFill>
                  <a:srgbClr val="666666"/>
                </a:solidFill>
                <a:latin typeface="Muli"/>
                <a:ea typeface="Muli"/>
                <a:cs typeface="Muli"/>
                <a:sym typeface="Muli"/>
              </a:rPr>
              <a:t>.</a:t>
            </a:r>
            <a:endParaRPr sz="1100" b="0" i="0" u="none" strike="noStrike" cap="none">
              <a:solidFill>
                <a:srgbClr val="666666"/>
              </a:solidFill>
              <a:latin typeface="Muli"/>
              <a:ea typeface="Muli"/>
              <a:cs typeface="Muli"/>
              <a:sym typeface="Muli"/>
            </a:endParaRPr>
          </a:p>
        </p:txBody>
      </p:sp>
      <p:sp>
        <p:nvSpPr>
          <p:cNvPr id="703" name="Google Shape;703;p60"/>
          <p:cNvSpPr/>
          <p:nvPr/>
        </p:nvSpPr>
        <p:spPr>
          <a:xfrm>
            <a:off x="5557277" y="3591792"/>
            <a:ext cx="575400" cy="5334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r>
              <a:rPr lang="en" sz="3600">
                <a:solidFill>
                  <a:srgbClr val="FFFFFF"/>
                </a:solidFill>
                <a:latin typeface="Muli"/>
                <a:ea typeface="Muli"/>
                <a:cs typeface="Muli"/>
                <a:sym typeface="Muli"/>
              </a:rPr>
              <a:t>4</a:t>
            </a:r>
            <a:endParaRPr sz="3600">
              <a:solidFill>
                <a:srgbClr val="FFFFFF"/>
              </a:solidFill>
              <a:latin typeface="Muli"/>
              <a:ea typeface="Muli"/>
              <a:cs typeface="Muli"/>
              <a:sym typeface="Muli"/>
            </a:endParaRPr>
          </a:p>
        </p:txBody>
      </p:sp>
      <p:sp>
        <p:nvSpPr>
          <p:cNvPr id="704" name="Google Shape;704;p60"/>
          <p:cNvSpPr txBox="1"/>
          <p:nvPr/>
        </p:nvSpPr>
        <p:spPr>
          <a:xfrm>
            <a:off x="5556508" y="1018308"/>
            <a:ext cx="2382900" cy="368400"/>
          </a:xfrm>
          <a:prstGeom prst="rect">
            <a:avLst/>
          </a:prstGeom>
          <a:noFill/>
          <a:ln>
            <a:noFill/>
          </a:ln>
        </p:spPr>
        <p:txBody>
          <a:bodyPr spcFirstLastPara="1" wrap="square" lIns="91425" tIns="45700" rIns="91425" bIns="45700" anchor="t" anchorCtr="0">
            <a:noAutofit/>
          </a:bodyPr>
          <a:lstStyle/>
          <a:p>
            <a:pPr marL="0" lvl="0" indent="0" algn="l" rtl="0">
              <a:lnSpc>
                <a:spcPct val="200000"/>
              </a:lnSpc>
              <a:spcBef>
                <a:spcPts val="0"/>
              </a:spcBef>
              <a:spcAft>
                <a:spcPts val="0"/>
              </a:spcAft>
              <a:buNone/>
            </a:pPr>
            <a:r>
              <a:rPr lang="en" sz="1800" b="1">
                <a:solidFill>
                  <a:srgbClr val="666666"/>
                </a:solidFill>
                <a:latin typeface="Muli"/>
                <a:ea typeface="Muli"/>
                <a:cs typeface="Muli"/>
                <a:sym typeface="Muli"/>
              </a:rPr>
              <a:t>Sample Text</a:t>
            </a:r>
            <a:endParaRPr sz="1100" b="1" i="0" u="none" strike="noStrike" cap="none">
              <a:solidFill>
                <a:srgbClr val="666666"/>
              </a:solidFill>
              <a:latin typeface="Muli"/>
              <a:ea typeface="Muli"/>
              <a:cs typeface="Muli"/>
              <a:sym typeface="Muli"/>
            </a:endParaRPr>
          </a:p>
        </p:txBody>
      </p:sp>
      <p:grpSp>
        <p:nvGrpSpPr>
          <p:cNvPr id="705" name="Google Shape;705;p60"/>
          <p:cNvGrpSpPr/>
          <p:nvPr/>
        </p:nvGrpSpPr>
        <p:grpSpPr>
          <a:xfrm>
            <a:off x="628429" y="1732458"/>
            <a:ext cx="4354200" cy="2289632"/>
            <a:chOff x="628429" y="1580058"/>
            <a:chExt cx="4354200" cy="2289632"/>
          </a:xfrm>
        </p:grpSpPr>
        <p:cxnSp>
          <p:nvCxnSpPr>
            <p:cNvPr id="706" name="Google Shape;706;p60"/>
            <p:cNvCxnSpPr/>
            <p:nvPr/>
          </p:nvCxnSpPr>
          <p:spPr>
            <a:xfrm>
              <a:off x="628429" y="3048202"/>
              <a:ext cx="4354200" cy="0"/>
            </a:xfrm>
            <a:prstGeom prst="straightConnector1">
              <a:avLst/>
            </a:prstGeom>
            <a:noFill/>
            <a:ln w="9525" cap="flat" cmpd="sng">
              <a:solidFill>
                <a:srgbClr val="999999"/>
              </a:solidFill>
              <a:prstDash val="solid"/>
              <a:round/>
              <a:headEnd type="none" w="med" len="med"/>
              <a:tailEnd type="none" w="med" len="med"/>
            </a:ln>
          </p:spPr>
        </p:cxnSp>
        <p:cxnSp>
          <p:nvCxnSpPr>
            <p:cNvPr id="707" name="Google Shape;707;p60"/>
            <p:cNvCxnSpPr/>
            <p:nvPr/>
          </p:nvCxnSpPr>
          <p:spPr>
            <a:xfrm>
              <a:off x="628429" y="2558820"/>
              <a:ext cx="4354200" cy="0"/>
            </a:xfrm>
            <a:prstGeom prst="straightConnector1">
              <a:avLst/>
            </a:prstGeom>
            <a:noFill/>
            <a:ln w="9525" cap="flat" cmpd="sng">
              <a:solidFill>
                <a:srgbClr val="999999"/>
              </a:solidFill>
              <a:prstDash val="solid"/>
              <a:round/>
              <a:headEnd type="none" w="med" len="med"/>
              <a:tailEnd type="none" w="med" len="med"/>
            </a:ln>
          </p:spPr>
        </p:cxnSp>
        <p:cxnSp>
          <p:nvCxnSpPr>
            <p:cNvPr id="708" name="Google Shape;708;p60"/>
            <p:cNvCxnSpPr/>
            <p:nvPr/>
          </p:nvCxnSpPr>
          <p:spPr>
            <a:xfrm>
              <a:off x="628429" y="2069439"/>
              <a:ext cx="4354200" cy="0"/>
            </a:xfrm>
            <a:prstGeom prst="straightConnector1">
              <a:avLst/>
            </a:prstGeom>
            <a:noFill/>
            <a:ln w="9525" cap="flat" cmpd="sng">
              <a:solidFill>
                <a:srgbClr val="999999"/>
              </a:solidFill>
              <a:prstDash val="solid"/>
              <a:round/>
              <a:headEnd type="none" w="med" len="med"/>
              <a:tailEnd type="none" w="med" len="med"/>
            </a:ln>
          </p:spPr>
        </p:cxnSp>
        <p:cxnSp>
          <p:nvCxnSpPr>
            <p:cNvPr id="709" name="Google Shape;709;p60"/>
            <p:cNvCxnSpPr/>
            <p:nvPr/>
          </p:nvCxnSpPr>
          <p:spPr>
            <a:xfrm>
              <a:off x="628429" y="1580058"/>
              <a:ext cx="4354200" cy="0"/>
            </a:xfrm>
            <a:prstGeom prst="straightConnector1">
              <a:avLst/>
            </a:prstGeom>
            <a:noFill/>
            <a:ln w="9525" cap="flat" cmpd="sng">
              <a:solidFill>
                <a:srgbClr val="999999"/>
              </a:solidFill>
              <a:prstDash val="solid"/>
              <a:round/>
              <a:headEnd type="none" w="med" len="med"/>
              <a:tailEnd type="none" w="med" len="med"/>
            </a:ln>
          </p:spPr>
        </p:cxnSp>
        <p:sp>
          <p:nvSpPr>
            <p:cNvPr id="710" name="Google Shape;710;p60"/>
            <p:cNvSpPr/>
            <p:nvPr/>
          </p:nvSpPr>
          <p:spPr>
            <a:xfrm>
              <a:off x="2321107" y="3257604"/>
              <a:ext cx="204600" cy="2799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11" name="Google Shape;711;p60"/>
            <p:cNvSpPr/>
            <p:nvPr/>
          </p:nvSpPr>
          <p:spPr>
            <a:xfrm>
              <a:off x="708673" y="2430449"/>
              <a:ext cx="204600" cy="11073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12" name="Google Shape;712;p60"/>
            <p:cNvSpPr/>
            <p:nvPr/>
          </p:nvSpPr>
          <p:spPr>
            <a:xfrm>
              <a:off x="1447786" y="1889375"/>
              <a:ext cx="204600" cy="16482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13" name="Google Shape;713;p60"/>
            <p:cNvSpPr/>
            <p:nvPr/>
          </p:nvSpPr>
          <p:spPr>
            <a:xfrm>
              <a:off x="1781240" y="2430438"/>
              <a:ext cx="204600" cy="11073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14" name="Google Shape;714;p60"/>
            <p:cNvSpPr/>
            <p:nvPr/>
          </p:nvSpPr>
          <p:spPr>
            <a:xfrm>
              <a:off x="2869908" y="2430347"/>
              <a:ext cx="204600" cy="11073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15" name="Google Shape;715;p60"/>
            <p:cNvSpPr/>
            <p:nvPr/>
          </p:nvSpPr>
          <p:spPr>
            <a:xfrm>
              <a:off x="3407616" y="2971577"/>
              <a:ext cx="204600" cy="5661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16" name="Google Shape;716;p60"/>
            <p:cNvSpPr/>
            <p:nvPr/>
          </p:nvSpPr>
          <p:spPr>
            <a:xfrm>
              <a:off x="3954626" y="2724192"/>
              <a:ext cx="204600" cy="8133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17" name="Google Shape;717;p60"/>
            <p:cNvSpPr/>
            <p:nvPr/>
          </p:nvSpPr>
          <p:spPr>
            <a:xfrm>
              <a:off x="4492335" y="1889361"/>
              <a:ext cx="204600" cy="16482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grpSp>
          <p:nvGrpSpPr>
            <p:cNvPr id="718" name="Google Shape;718;p60"/>
            <p:cNvGrpSpPr/>
            <p:nvPr/>
          </p:nvGrpSpPr>
          <p:grpSpPr>
            <a:xfrm>
              <a:off x="628429" y="3537583"/>
              <a:ext cx="4354200" cy="37800"/>
              <a:chOff x="628429" y="3537583"/>
              <a:chExt cx="4354200" cy="37800"/>
            </a:xfrm>
          </p:grpSpPr>
          <p:cxnSp>
            <p:nvCxnSpPr>
              <p:cNvPr id="719" name="Google Shape;719;p60"/>
              <p:cNvCxnSpPr/>
              <p:nvPr/>
            </p:nvCxnSpPr>
            <p:spPr>
              <a:xfrm>
                <a:off x="628429" y="3537583"/>
                <a:ext cx="4354200" cy="0"/>
              </a:xfrm>
              <a:prstGeom prst="straightConnector1">
                <a:avLst/>
              </a:prstGeom>
              <a:noFill/>
              <a:ln w="9525" cap="flat" cmpd="sng">
                <a:solidFill>
                  <a:srgbClr val="666666"/>
                </a:solidFill>
                <a:prstDash val="solid"/>
                <a:round/>
                <a:headEnd type="none" w="med" len="med"/>
                <a:tailEnd type="none" w="med" len="med"/>
              </a:ln>
            </p:spPr>
          </p:cxnSp>
          <p:cxnSp>
            <p:nvCxnSpPr>
              <p:cNvPr id="720" name="Google Shape;720;p60"/>
              <p:cNvCxnSpPr/>
              <p:nvPr/>
            </p:nvCxnSpPr>
            <p:spPr>
              <a:xfrm>
                <a:off x="1718669" y="3537583"/>
                <a:ext cx="0" cy="37800"/>
              </a:xfrm>
              <a:prstGeom prst="straightConnector1">
                <a:avLst/>
              </a:prstGeom>
              <a:noFill/>
              <a:ln w="9525" cap="flat" cmpd="sng">
                <a:solidFill>
                  <a:srgbClr val="666666"/>
                </a:solidFill>
                <a:prstDash val="solid"/>
                <a:round/>
                <a:headEnd type="none" w="med" len="med"/>
                <a:tailEnd type="none" w="med" len="med"/>
              </a:ln>
            </p:spPr>
          </p:cxnSp>
          <p:cxnSp>
            <p:nvCxnSpPr>
              <p:cNvPr id="721" name="Google Shape;721;p60"/>
              <p:cNvCxnSpPr/>
              <p:nvPr/>
            </p:nvCxnSpPr>
            <p:spPr>
              <a:xfrm>
                <a:off x="1176118" y="3537583"/>
                <a:ext cx="0" cy="37800"/>
              </a:xfrm>
              <a:prstGeom prst="straightConnector1">
                <a:avLst/>
              </a:prstGeom>
              <a:noFill/>
              <a:ln w="9525" cap="flat" cmpd="sng">
                <a:solidFill>
                  <a:srgbClr val="666666"/>
                </a:solidFill>
                <a:prstDash val="solid"/>
                <a:round/>
                <a:headEnd type="none" w="med" len="med"/>
                <a:tailEnd type="none" w="med" len="med"/>
              </a:ln>
            </p:spPr>
          </p:cxnSp>
          <p:cxnSp>
            <p:nvCxnSpPr>
              <p:cNvPr id="722" name="Google Shape;722;p60"/>
              <p:cNvCxnSpPr/>
              <p:nvPr/>
            </p:nvCxnSpPr>
            <p:spPr>
              <a:xfrm>
                <a:off x="633567" y="3537583"/>
                <a:ext cx="0" cy="37800"/>
              </a:xfrm>
              <a:prstGeom prst="straightConnector1">
                <a:avLst/>
              </a:prstGeom>
              <a:noFill/>
              <a:ln w="9525" cap="flat" cmpd="sng">
                <a:solidFill>
                  <a:srgbClr val="666666"/>
                </a:solidFill>
                <a:prstDash val="solid"/>
                <a:round/>
                <a:headEnd type="none" w="med" len="med"/>
                <a:tailEnd type="none" w="med" len="med"/>
              </a:ln>
            </p:spPr>
          </p:cxnSp>
          <p:cxnSp>
            <p:nvCxnSpPr>
              <p:cNvPr id="723" name="Google Shape;723;p60"/>
              <p:cNvCxnSpPr/>
              <p:nvPr/>
            </p:nvCxnSpPr>
            <p:spPr>
              <a:xfrm>
                <a:off x="2261219" y="3537583"/>
                <a:ext cx="0" cy="37800"/>
              </a:xfrm>
              <a:prstGeom prst="straightConnector1">
                <a:avLst/>
              </a:prstGeom>
              <a:noFill/>
              <a:ln w="9525" cap="flat" cmpd="sng">
                <a:solidFill>
                  <a:srgbClr val="666666"/>
                </a:solidFill>
                <a:prstDash val="solid"/>
                <a:round/>
                <a:headEnd type="none" w="med" len="med"/>
                <a:tailEnd type="none" w="med" len="med"/>
              </a:ln>
            </p:spPr>
          </p:cxnSp>
          <p:cxnSp>
            <p:nvCxnSpPr>
              <p:cNvPr id="724" name="Google Shape;724;p60"/>
              <p:cNvCxnSpPr/>
              <p:nvPr/>
            </p:nvCxnSpPr>
            <p:spPr>
              <a:xfrm>
                <a:off x="2803770" y="3537583"/>
                <a:ext cx="0" cy="37800"/>
              </a:xfrm>
              <a:prstGeom prst="straightConnector1">
                <a:avLst/>
              </a:prstGeom>
              <a:noFill/>
              <a:ln w="9525" cap="flat" cmpd="sng">
                <a:solidFill>
                  <a:srgbClr val="666666"/>
                </a:solidFill>
                <a:prstDash val="solid"/>
                <a:round/>
                <a:headEnd type="none" w="med" len="med"/>
                <a:tailEnd type="none" w="med" len="med"/>
              </a:ln>
            </p:spPr>
          </p:cxnSp>
          <p:cxnSp>
            <p:nvCxnSpPr>
              <p:cNvPr id="725" name="Google Shape;725;p60"/>
              <p:cNvCxnSpPr/>
              <p:nvPr/>
            </p:nvCxnSpPr>
            <p:spPr>
              <a:xfrm>
                <a:off x="3346321" y="3537583"/>
                <a:ext cx="0" cy="37800"/>
              </a:xfrm>
              <a:prstGeom prst="straightConnector1">
                <a:avLst/>
              </a:prstGeom>
              <a:noFill/>
              <a:ln w="9525" cap="flat" cmpd="sng">
                <a:solidFill>
                  <a:srgbClr val="666666"/>
                </a:solidFill>
                <a:prstDash val="solid"/>
                <a:round/>
                <a:headEnd type="none" w="med" len="med"/>
                <a:tailEnd type="none" w="med" len="med"/>
              </a:ln>
            </p:spPr>
          </p:cxnSp>
          <p:cxnSp>
            <p:nvCxnSpPr>
              <p:cNvPr id="726" name="Google Shape;726;p60"/>
              <p:cNvCxnSpPr/>
              <p:nvPr/>
            </p:nvCxnSpPr>
            <p:spPr>
              <a:xfrm>
                <a:off x="3888872" y="3537583"/>
                <a:ext cx="0" cy="37800"/>
              </a:xfrm>
              <a:prstGeom prst="straightConnector1">
                <a:avLst/>
              </a:prstGeom>
              <a:noFill/>
              <a:ln w="9525" cap="flat" cmpd="sng">
                <a:solidFill>
                  <a:srgbClr val="666666"/>
                </a:solidFill>
                <a:prstDash val="solid"/>
                <a:round/>
                <a:headEnd type="none" w="med" len="med"/>
                <a:tailEnd type="none" w="med" len="med"/>
              </a:ln>
            </p:spPr>
          </p:cxnSp>
          <p:cxnSp>
            <p:nvCxnSpPr>
              <p:cNvPr id="727" name="Google Shape;727;p60"/>
              <p:cNvCxnSpPr/>
              <p:nvPr/>
            </p:nvCxnSpPr>
            <p:spPr>
              <a:xfrm>
                <a:off x="4431422" y="3537583"/>
                <a:ext cx="0" cy="37800"/>
              </a:xfrm>
              <a:prstGeom prst="straightConnector1">
                <a:avLst/>
              </a:prstGeom>
              <a:noFill/>
              <a:ln w="9525" cap="flat" cmpd="sng">
                <a:solidFill>
                  <a:srgbClr val="666666"/>
                </a:solidFill>
                <a:prstDash val="solid"/>
                <a:round/>
                <a:headEnd type="none" w="med" len="med"/>
                <a:tailEnd type="none" w="med" len="med"/>
              </a:ln>
            </p:spPr>
          </p:cxnSp>
          <p:cxnSp>
            <p:nvCxnSpPr>
              <p:cNvPr id="728" name="Google Shape;728;p60"/>
              <p:cNvCxnSpPr/>
              <p:nvPr/>
            </p:nvCxnSpPr>
            <p:spPr>
              <a:xfrm>
                <a:off x="4977822" y="3537583"/>
                <a:ext cx="0" cy="37800"/>
              </a:xfrm>
              <a:prstGeom prst="straightConnector1">
                <a:avLst/>
              </a:prstGeom>
              <a:noFill/>
              <a:ln w="9525" cap="flat" cmpd="sng">
                <a:solidFill>
                  <a:srgbClr val="666666"/>
                </a:solidFill>
                <a:prstDash val="solid"/>
                <a:round/>
                <a:headEnd type="none" w="med" len="med"/>
                <a:tailEnd type="none" w="med" len="med"/>
              </a:ln>
            </p:spPr>
          </p:cxnSp>
        </p:grpSp>
        <p:grpSp>
          <p:nvGrpSpPr>
            <p:cNvPr id="729" name="Google Shape;729;p60"/>
            <p:cNvGrpSpPr/>
            <p:nvPr/>
          </p:nvGrpSpPr>
          <p:grpSpPr>
            <a:xfrm>
              <a:off x="633576" y="3589719"/>
              <a:ext cx="4285645" cy="279971"/>
              <a:chOff x="543284" y="4066038"/>
              <a:chExt cx="7959965" cy="345600"/>
            </a:xfrm>
          </p:grpSpPr>
          <p:sp>
            <p:nvSpPr>
              <p:cNvPr id="730" name="Google Shape;730;p60"/>
              <p:cNvSpPr txBox="1"/>
              <p:nvPr/>
            </p:nvSpPr>
            <p:spPr>
              <a:xfrm>
                <a:off x="543284" y="4066038"/>
                <a:ext cx="10077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Muli"/>
                    <a:ea typeface="Muli"/>
                    <a:cs typeface="Muli"/>
                    <a:sym typeface="Muli"/>
                  </a:rPr>
                  <a:t>2013</a:t>
                </a:r>
                <a:endParaRPr sz="1000">
                  <a:solidFill>
                    <a:srgbClr val="434343"/>
                  </a:solidFill>
                  <a:latin typeface="Muli"/>
                  <a:ea typeface="Muli"/>
                  <a:cs typeface="Muli"/>
                  <a:sym typeface="Muli"/>
                </a:endParaRPr>
              </a:p>
            </p:txBody>
          </p:sp>
          <p:sp>
            <p:nvSpPr>
              <p:cNvPr id="731" name="Google Shape;731;p60"/>
              <p:cNvSpPr txBox="1"/>
              <p:nvPr/>
            </p:nvSpPr>
            <p:spPr>
              <a:xfrm>
                <a:off x="1611038" y="4066038"/>
                <a:ext cx="915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Muli"/>
                    <a:ea typeface="Muli"/>
                    <a:cs typeface="Muli"/>
                    <a:sym typeface="Muli"/>
                  </a:rPr>
                  <a:t>2014</a:t>
                </a:r>
                <a:endParaRPr sz="1000">
                  <a:solidFill>
                    <a:srgbClr val="434343"/>
                  </a:solidFill>
                  <a:latin typeface="Muli"/>
                  <a:ea typeface="Muli"/>
                  <a:cs typeface="Muli"/>
                  <a:sym typeface="Muli"/>
                </a:endParaRPr>
              </a:p>
            </p:txBody>
          </p:sp>
          <p:sp>
            <p:nvSpPr>
              <p:cNvPr id="732" name="Google Shape;732;p60"/>
              <p:cNvSpPr txBox="1"/>
              <p:nvPr/>
            </p:nvSpPr>
            <p:spPr>
              <a:xfrm>
                <a:off x="2617672" y="4066038"/>
                <a:ext cx="915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Muli"/>
                    <a:ea typeface="Muli"/>
                    <a:cs typeface="Muli"/>
                    <a:sym typeface="Muli"/>
                  </a:rPr>
                  <a:t>2015</a:t>
                </a:r>
                <a:endParaRPr sz="1000">
                  <a:solidFill>
                    <a:srgbClr val="434343"/>
                  </a:solidFill>
                  <a:latin typeface="Muli"/>
                  <a:ea typeface="Muli"/>
                  <a:cs typeface="Muli"/>
                  <a:sym typeface="Muli"/>
                </a:endParaRPr>
              </a:p>
            </p:txBody>
          </p:sp>
          <p:sp>
            <p:nvSpPr>
              <p:cNvPr id="733" name="Google Shape;733;p60"/>
              <p:cNvSpPr txBox="1"/>
              <p:nvPr/>
            </p:nvSpPr>
            <p:spPr>
              <a:xfrm>
                <a:off x="3624307" y="4066038"/>
                <a:ext cx="915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Muli"/>
                    <a:ea typeface="Muli"/>
                    <a:cs typeface="Muli"/>
                    <a:sym typeface="Muli"/>
                  </a:rPr>
                  <a:t>2016</a:t>
                </a:r>
                <a:endParaRPr sz="1000">
                  <a:solidFill>
                    <a:srgbClr val="434343"/>
                  </a:solidFill>
                  <a:latin typeface="Muli"/>
                  <a:ea typeface="Muli"/>
                  <a:cs typeface="Muli"/>
                  <a:sym typeface="Muli"/>
                </a:endParaRPr>
              </a:p>
            </p:txBody>
          </p:sp>
          <p:sp>
            <p:nvSpPr>
              <p:cNvPr id="734" name="Google Shape;734;p60"/>
              <p:cNvSpPr txBox="1"/>
              <p:nvPr/>
            </p:nvSpPr>
            <p:spPr>
              <a:xfrm>
                <a:off x="4631008" y="4066038"/>
                <a:ext cx="915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Muli"/>
                    <a:ea typeface="Muli"/>
                    <a:cs typeface="Muli"/>
                    <a:sym typeface="Muli"/>
                  </a:rPr>
                  <a:t>2017</a:t>
                </a:r>
                <a:endParaRPr sz="1000">
                  <a:solidFill>
                    <a:srgbClr val="434343"/>
                  </a:solidFill>
                  <a:latin typeface="Muli"/>
                  <a:ea typeface="Muli"/>
                  <a:cs typeface="Muli"/>
                  <a:sym typeface="Muli"/>
                </a:endParaRPr>
              </a:p>
            </p:txBody>
          </p:sp>
          <p:sp>
            <p:nvSpPr>
              <p:cNvPr id="735" name="Google Shape;735;p60"/>
              <p:cNvSpPr txBox="1"/>
              <p:nvPr/>
            </p:nvSpPr>
            <p:spPr>
              <a:xfrm>
                <a:off x="5637645" y="4066038"/>
                <a:ext cx="915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Muli"/>
                    <a:ea typeface="Muli"/>
                    <a:cs typeface="Muli"/>
                    <a:sym typeface="Muli"/>
                  </a:rPr>
                  <a:t>2018</a:t>
                </a:r>
                <a:endParaRPr sz="1000">
                  <a:solidFill>
                    <a:srgbClr val="434343"/>
                  </a:solidFill>
                  <a:latin typeface="Muli"/>
                  <a:ea typeface="Muli"/>
                  <a:cs typeface="Muli"/>
                  <a:sym typeface="Muli"/>
                </a:endParaRPr>
              </a:p>
            </p:txBody>
          </p:sp>
          <p:sp>
            <p:nvSpPr>
              <p:cNvPr id="736" name="Google Shape;736;p60"/>
              <p:cNvSpPr txBox="1"/>
              <p:nvPr/>
            </p:nvSpPr>
            <p:spPr>
              <a:xfrm>
                <a:off x="6694473" y="4066038"/>
                <a:ext cx="9027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Muli"/>
                    <a:ea typeface="Muli"/>
                    <a:cs typeface="Muli"/>
                    <a:sym typeface="Muli"/>
                  </a:rPr>
                  <a:t>2018</a:t>
                </a:r>
                <a:endParaRPr sz="1000">
                  <a:solidFill>
                    <a:srgbClr val="434343"/>
                  </a:solidFill>
                  <a:latin typeface="Muli"/>
                  <a:ea typeface="Muli"/>
                  <a:cs typeface="Muli"/>
                  <a:sym typeface="Muli"/>
                </a:endParaRPr>
              </a:p>
            </p:txBody>
          </p:sp>
          <p:sp>
            <p:nvSpPr>
              <p:cNvPr id="737" name="Google Shape;737;p60"/>
              <p:cNvSpPr txBox="1"/>
              <p:nvPr/>
            </p:nvSpPr>
            <p:spPr>
              <a:xfrm>
                <a:off x="7587948" y="4066038"/>
                <a:ext cx="915300" cy="345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434343"/>
                    </a:solidFill>
                    <a:latin typeface="Muli"/>
                    <a:ea typeface="Muli"/>
                    <a:cs typeface="Muli"/>
                    <a:sym typeface="Muli"/>
                  </a:rPr>
                  <a:t>2020</a:t>
                </a:r>
                <a:endParaRPr sz="1000">
                  <a:solidFill>
                    <a:srgbClr val="434343"/>
                  </a:solidFill>
                  <a:latin typeface="Muli"/>
                  <a:ea typeface="Muli"/>
                  <a:cs typeface="Muli"/>
                  <a:sym typeface="Muli"/>
                </a:endParaRPr>
              </a:p>
            </p:txBody>
          </p:sp>
        </p:grpSp>
        <p:sp>
          <p:nvSpPr>
            <p:cNvPr id="738" name="Google Shape;738;p60"/>
            <p:cNvSpPr/>
            <p:nvPr/>
          </p:nvSpPr>
          <p:spPr>
            <a:xfrm>
              <a:off x="913275" y="2315975"/>
              <a:ext cx="204600" cy="12216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39" name="Google Shape;739;p60"/>
            <p:cNvSpPr/>
            <p:nvPr/>
          </p:nvSpPr>
          <p:spPr>
            <a:xfrm>
              <a:off x="1243175" y="2177450"/>
              <a:ext cx="204600" cy="1360200"/>
            </a:xfrm>
            <a:prstGeom prst="rect">
              <a:avLst/>
            </a:prstGeom>
            <a:solidFill>
              <a:srgbClr val="43434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40" name="Google Shape;740;p60"/>
            <p:cNvSpPr/>
            <p:nvPr/>
          </p:nvSpPr>
          <p:spPr>
            <a:xfrm>
              <a:off x="1984500" y="2177375"/>
              <a:ext cx="204600" cy="13602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41" name="Google Shape;741;p60"/>
            <p:cNvSpPr/>
            <p:nvPr/>
          </p:nvSpPr>
          <p:spPr>
            <a:xfrm>
              <a:off x="2524351" y="2827525"/>
              <a:ext cx="204600" cy="7101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42" name="Google Shape;742;p60"/>
            <p:cNvSpPr/>
            <p:nvPr/>
          </p:nvSpPr>
          <p:spPr>
            <a:xfrm>
              <a:off x="3067783" y="2177450"/>
              <a:ext cx="204600" cy="13602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43" name="Google Shape;743;p60"/>
            <p:cNvSpPr/>
            <p:nvPr/>
          </p:nvSpPr>
          <p:spPr>
            <a:xfrm>
              <a:off x="3610822" y="2724200"/>
              <a:ext cx="204600" cy="8172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44" name="Google Shape;744;p60"/>
            <p:cNvSpPr/>
            <p:nvPr/>
          </p:nvSpPr>
          <p:spPr>
            <a:xfrm>
              <a:off x="4153873" y="2474100"/>
              <a:ext cx="204600" cy="10617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sp>
          <p:nvSpPr>
            <p:cNvPr id="745" name="Google Shape;745;p60"/>
            <p:cNvSpPr/>
            <p:nvPr/>
          </p:nvSpPr>
          <p:spPr>
            <a:xfrm>
              <a:off x="4690449" y="1776500"/>
              <a:ext cx="204600" cy="17649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Open Sans"/>
                <a:ea typeface="Open Sans"/>
                <a:cs typeface="Open Sans"/>
                <a:sym typeface="Open Sans"/>
              </a:endParaRPr>
            </a:p>
          </p:txBody>
        </p:sp>
      </p:grpSp>
      <p:grpSp>
        <p:nvGrpSpPr>
          <p:cNvPr id="746" name="Google Shape;746;p60"/>
          <p:cNvGrpSpPr/>
          <p:nvPr/>
        </p:nvGrpSpPr>
        <p:grpSpPr>
          <a:xfrm rot="5400000">
            <a:off x="8641234" y="411193"/>
            <a:ext cx="278152" cy="345818"/>
            <a:chOff x="0" y="46600"/>
            <a:chExt cx="3121800" cy="5004600"/>
          </a:xfrm>
        </p:grpSpPr>
        <p:sp>
          <p:nvSpPr>
            <p:cNvPr id="747" name="Google Shape;747;p60"/>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60"/>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49" name="Google Shape;749;p60"/>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53"/>
        <p:cNvGrpSpPr/>
        <p:nvPr/>
      </p:nvGrpSpPr>
      <p:grpSpPr>
        <a:xfrm>
          <a:off x="0" y="0"/>
          <a:ext cx="0" cy="0"/>
          <a:chOff x="0" y="0"/>
          <a:chExt cx="0" cy="0"/>
        </a:xfrm>
      </p:grpSpPr>
      <p:sp>
        <p:nvSpPr>
          <p:cNvPr id="754" name="Google Shape;754;p61"/>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 Diagram</a:t>
            </a:r>
            <a:endParaRPr/>
          </a:p>
        </p:txBody>
      </p:sp>
      <p:sp>
        <p:nvSpPr>
          <p:cNvPr id="755" name="Google Shape;755;p61"/>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Muli"/>
                <a:ea typeface="Muli"/>
                <a:cs typeface="Muli"/>
                <a:sym typeface="Muli"/>
              </a:rPr>
              <a:t>Add your own subtitle here.</a:t>
            </a:r>
            <a:endParaRPr/>
          </a:p>
          <a:p>
            <a:pPr marL="0" lvl="0" indent="0" algn="l" rtl="0">
              <a:spcBef>
                <a:spcPts val="1600"/>
              </a:spcBef>
              <a:spcAft>
                <a:spcPts val="1600"/>
              </a:spcAft>
              <a:buNone/>
            </a:pPr>
            <a:endParaRPr/>
          </a:p>
        </p:txBody>
      </p:sp>
      <p:sp>
        <p:nvSpPr>
          <p:cNvPr id="756" name="Google Shape;756;p61"/>
          <p:cNvSpPr/>
          <p:nvPr/>
        </p:nvSpPr>
        <p:spPr>
          <a:xfrm>
            <a:off x="3876355" y="1251124"/>
            <a:ext cx="1398000" cy="1802100"/>
          </a:xfrm>
          <a:custGeom>
            <a:avLst/>
            <a:gdLst/>
            <a:ahLst/>
            <a:cxnLst/>
            <a:rect l="l" t="t" r="r" b="b"/>
            <a:pathLst>
              <a:path w="120000" h="120000" extrusionOk="0">
                <a:moveTo>
                  <a:pt x="60000" y="0"/>
                </a:moveTo>
                <a:cubicBezTo>
                  <a:pt x="26909" y="0"/>
                  <a:pt x="0" y="20828"/>
                  <a:pt x="0" y="46442"/>
                </a:cubicBezTo>
                <a:cubicBezTo>
                  <a:pt x="0" y="72056"/>
                  <a:pt x="60000" y="120000"/>
                  <a:pt x="60000" y="120000"/>
                </a:cubicBezTo>
                <a:cubicBezTo>
                  <a:pt x="60000" y="120000"/>
                  <a:pt x="120000" y="72056"/>
                  <a:pt x="120000" y="46442"/>
                </a:cubicBezTo>
                <a:cubicBezTo>
                  <a:pt x="120000" y="20828"/>
                  <a:pt x="93090" y="0"/>
                  <a:pt x="60000" y="0"/>
                </a:cubicBezTo>
                <a:close/>
                <a:moveTo>
                  <a:pt x="60000" y="83596"/>
                </a:moveTo>
                <a:cubicBezTo>
                  <a:pt x="32000" y="83596"/>
                  <a:pt x="9454" y="66051"/>
                  <a:pt x="9454" y="44472"/>
                </a:cubicBezTo>
                <a:cubicBezTo>
                  <a:pt x="9454" y="22799"/>
                  <a:pt x="32000" y="5254"/>
                  <a:pt x="60000" y="5254"/>
                </a:cubicBezTo>
                <a:cubicBezTo>
                  <a:pt x="88000" y="5254"/>
                  <a:pt x="110545" y="22799"/>
                  <a:pt x="110545" y="44472"/>
                </a:cubicBezTo>
                <a:cubicBezTo>
                  <a:pt x="110545" y="66051"/>
                  <a:pt x="88000" y="83596"/>
                  <a:pt x="60000" y="83596"/>
                </a:cubicBezTo>
                <a:close/>
              </a:path>
            </a:pathLst>
          </a:custGeom>
          <a:solidFill>
            <a:srgbClr val="4E6E9A">
              <a:alpha val="803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61"/>
          <p:cNvSpPr/>
          <p:nvPr/>
        </p:nvSpPr>
        <p:spPr>
          <a:xfrm>
            <a:off x="4692085" y="2028501"/>
            <a:ext cx="1837500" cy="1565100"/>
          </a:xfrm>
          <a:custGeom>
            <a:avLst/>
            <a:gdLst/>
            <a:ahLst/>
            <a:cxnLst/>
            <a:rect l="l" t="t" r="r" b="b"/>
            <a:pathLst>
              <a:path w="120000" h="120000" extrusionOk="0">
                <a:moveTo>
                  <a:pt x="112159" y="43459"/>
                </a:moveTo>
                <a:cubicBezTo>
                  <a:pt x="104411" y="15351"/>
                  <a:pt x="78585" y="0"/>
                  <a:pt x="54696" y="9081"/>
                </a:cubicBezTo>
                <a:cubicBezTo>
                  <a:pt x="30714" y="18162"/>
                  <a:pt x="0" y="86270"/>
                  <a:pt x="0" y="86270"/>
                </a:cubicBezTo>
                <a:cubicBezTo>
                  <a:pt x="0" y="86270"/>
                  <a:pt x="58847" y="120000"/>
                  <a:pt x="82828" y="110918"/>
                </a:cubicBezTo>
                <a:cubicBezTo>
                  <a:pt x="106810" y="101621"/>
                  <a:pt x="120000" y="71567"/>
                  <a:pt x="112159" y="43459"/>
                </a:cubicBezTo>
                <a:close/>
                <a:moveTo>
                  <a:pt x="34127" y="73081"/>
                </a:moveTo>
                <a:cubicBezTo>
                  <a:pt x="27671" y="49513"/>
                  <a:pt x="38739" y="24000"/>
                  <a:pt x="58847" y="16324"/>
                </a:cubicBezTo>
                <a:cubicBezTo>
                  <a:pt x="79046" y="8648"/>
                  <a:pt x="100814" y="21621"/>
                  <a:pt x="107363" y="45297"/>
                </a:cubicBezTo>
                <a:cubicBezTo>
                  <a:pt x="113820" y="68972"/>
                  <a:pt x="102751" y="94486"/>
                  <a:pt x="82644" y="102054"/>
                </a:cubicBezTo>
                <a:cubicBezTo>
                  <a:pt x="62444" y="109729"/>
                  <a:pt x="40676" y="96756"/>
                  <a:pt x="34127" y="73081"/>
                </a:cubicBezTo>
                <a:close/>
              </a:path>
            </a:pathLst>
          </a:custGeom>
          <a:solidFill>
            <a:srgbClr val="4E6E9A">
              <a:alpha val="803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61"/>
          <p:cNvSpPr/>
          <p:nvPr/>
        </p:nvSpPr>
        <p:spPr>
          <a:xfrm>
            <a:off x="2614415" y="2011070"/>
            <a:ext cx="1833000" cy="1565100"/>
          </a:xfrm>
          <a:custGeom>
            <a:avLst/>
            <a:gdLst/>
            <a:ahLst/>
            <a:cxnLst/>
            <a:rect l="l" t="t" r="r" b="b"/>
            <a:pathLst>
              <a:path w="120000" h="120000" extrusionOk="0">
                <a:moveTo>
                  <a:pt x="7753" y="43537"/>
                </a:moveTo>
                <a:cubicBezTo>
                  <a:pt x="0" y="71696"/>
                  <a:pt x="13107" y="101805"/>
                  <a:pt x="37107" y="110902"/>
                </a:cubicBezTo>
                <a:cubicBezTo>
                  <a:pt x="61107" y="120000"/>
                  <a:pt x="120000" y="86209"/>
                  <a:pt x="120000" y="86209"/>
                </a:cubicBezTo>
                <a:cubicBezTo>
                  <a:pt x="120000" y="86209"/>
                  <a:pt x="89261" y="18194"/>
                  <a:pt x="65261" y="8989"/>
                </a:cubicBezTo>
                <a:cubicBezTo>
                  <a:pt x="41261" y="0"/>
                  <a:pt x="15507" y="15379"/>
                  <a:pt x="7753" y="43537"/>
                </a:cubicBezTo>
                <a:close/>
                <a:moveTo>
                  <a:pt x="85846" y="73212"/>
                </a:moveTo>
                <a:cubicBezTo>
                  <a:pt x="79292" y="96931"/>
                  <a:pt x="57507" y="109927"/>
                  <a:pt x="37292" y="102238"/>
                </a:cubicBezTo>
                <a:cubicBezTo>
                  <a:pt x="17169" y="94657"/>
                  <a:pt x="6092" y="69097"/>
                  <a:pt x="12553" y="45379"/>
                </a:cubicBezTo>
                <a:cubicBezTo>
                  <a:pt x="19107" y="21660"/>
                  <a:pt x="40892" y="8664"/>
                  <a:pt x="61107" y="16353"/>
                </a:cubicBezTo>
                <a:cubicBezTo>
                  <a:pt x="81415" y="24151"/>
                  <a:pt x="92492" y="49602"/>
                  <a:pt x="85846" y="73212"/>
                </a:cubicBezTo>
                <a:close/>
              </a:path>
            </a:pathLst>
          </a:custGeom>
          <a:solidFill>
            <a:srgbClr val="4E6E9A">
              <a:alpha val="803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61"/>
          <p:cNvSpPr/>
          <p:nvPr/>
        </p:nvSpPr>
        <p:spPr>
          <a:xfrm>
            <a:off x="3046682" y="3283457"/>
            <a:ext cx="1579200" cy="1687200"/>
          </a:xfrm>
          <a:custGeom>
            <a:avLst/>
            <a:gdLst/>
            <a:ahLst/>
            <a:cxnLst/>
            <a:rect l="l" t="t" r="r" b="b"/>
            <a:pathLst>
              <a:path w="120000" h="120000" extrusionOk="0">
                <a:moveTo>
                  <a:pt x="28821" y="103919"/>
                </a:moveTo>
                <a:cubicBezTo>
                  <a:pt x="52500" y="120000"/>
                  <a:pt x="85714" y="115175"/>
                  <a:pt x="102857" y="92964"/>
                </a:cubicBezTo>
                <a:cubicBezTo>
                  <a:pt x="120000" y="70753"/>
                  <a:pt x="109392" y="0"/>
                  <a:pt x="109392" y="0"/>
                </a:cubicBezTo>
                <a:cubicBezTo>
                  <a:pt x="109392" y="0"/>
                  <a:pt x="34392" y="12261"/>
                  <a:pt x="17142" y="34572"/>
                </a:cubicBezTo>
                <a:cubicBezTo>
                  <a:pt x="0" y="56783"/>
                  <a:pt x="5142" y="87839"/>
                  <a:pt x="28821" y="103919"/>
                </a:cubicBezTo>
                <a:close/>
                <a:moveTo>
                  <a:pt x="84857" y="31557"/>
                </a:moveTo>
                <a:cubicBezTo>
                  <a:pt x="104785" y="45226"/>
                  <a:pt x="109285" y="71356"/>
                  <a:pt x="94714" y="90150"/>
                </a:cubicBezTo>
                <a:cubicBezTo>
                  <a:pt x="80142" y="108944"/>
                  <a:pt x="52285" y="113065"/>
                  <a:pt x="32250" y="99396"/>
                </a:cubicBezTo>
                <a:cubicBezTo>
                  <a:pt x="12214" y="85728"/>
                  <a:pt x="7821" y="59597"/>
                  <a:pt x="22392" y="40804"/>
                </a:cubicBezTo>
                <a:cubicBezTo>
                  <a:pt x="36964" y="22211"/>
                  <a:pt x="64821" y="18090"/>
                  <a:pt x="84857" y="31557"/>
                </a:cubicBezTo>
                <a:close/>
              </a:path>
            </a:pathLst>
          </a:custGeom>
          <a:solidFill>
            <a:srgbClr val="4E6E9A">
              <a:alpha val="803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61"/>
          <p:cNvSpPr/>
          <p:nvPr/>
        </p:nvSpPr>
        <p:spPr>
          <a:xfrm>
            <a:off x="4496870" y="3293913"/>
            <a:ext cx="1579200" cy="1687200"/>
          </a:xfrm>
          <a:custGeom>
            <a:avLst/>
            <a:gdLst/>
            <a:ahLst/>
            <a:cxnLst/>
            <a:rect l="l" t="t" r="r" b="b"/>
            <a:pathLst>
              <a:path w="120000" h="120000" extrusionOk="0">
                <a:moveTo>
                  <a:pt x="91204" y="103846"/>
                </a:moveTo>
                <a:cubicBezTo>
                  <a:pt x="114861" y="87792"/>
                  <a:pt x="120000" y="56789"/>
                  <a:pt x="102872" y="34515"/>
                </a:cubicBezTo>
                <a:cubicBezTo>
                  <a:pt x="85744" y="12341"/>
                  <a:pt x="10704" y="0"/>
                  <a:pt x="10704" y="0"/>
                </a:cubicBezTo>
                <a:cubicBezTo>
                  <a:pt x="10704" y="0"/>
                  <a:pt x="0" y="70635"/>
                  <a:pt x="17234" y="92909"/>
                </a:cubicBezTo>
                <a:cubicBezTo>
                  <a:pt x="34469" y="115083"/>
                  <a:pt x="67439" y="120000"/>
                  <a:pt x="91204" y="103846"/>
                </a:cubicBezTo>
                <a:close/>
                <a:moveTo>
                  <a:pt x="35218" y="31605"/>
                </a:moveTo>
                <a:cubicBezTo>
                  <a:pt x="55236" y="17959"/>
                  <a:pt x="83068" y="22073"/>
                  <a:pt x="97627" y="40836"/>
                </a:cubicBezTo>
                <a:cubicBezTo>
                  <a:pt x="112185" y="59598"/>
                  <a:pt x="107689" y="85685"/>
                  <a:pt x="87778" y="99331"/>
                </a:cubicBezTo>
                <a:cubicBezTo>
                  <a:pt x="67760" y="112976"/>
                  <a:pt x="39928" y="108762"/>
                  <a:pt x="25370" y="90100"/>
                </a:cubicBezTo>
                <a:cubicBezTo>
                  <a:pt x="10811" y="71337"/>
                  <a:pt x="15200" y="45250"/>
                  <a:pt x="35218" y="31605"/>
                </a:cubicBezTo>
                <a:close/>
              </a:path>
            </a:pathLst>
          </a:custGeom>
          <a:solidFill>
            <a:srgbClr val="4E6E9A">
              <a:alpha val="803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61"/>
          <p:cNvSpPr txBox="1"/>
          <p:nvPr/>
        </p:nvSpPr>
        <p:spPr>
          <a:xfrm>
            <a:off x="4181450" y="1368200"/>
            <a:ext cx="787800" cy="66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38444A"/>
                </a:solidFill>
                <a:latin typeface="Muli"/>
                <a:ea typeface="Muli"/>
                <a:cs typeface="Muli"/>
                <a:sym typeface="Muli"/>
              </a:rPr>
              <a:t>01</a:t>
            </a:r>
            <a:endParaRPr sz="3600">
              <a:solidFill>
                <a:srgbClr val="38444A"/>
              </a:solidFill>
              <a:latin typeface="Muli"/>
              <a:ea typeface="Muli"/>
              <a:cs typeface="Muli"/>
              <a:sym typeface="Muli"/>
            </a:endParaRPr>
          </a:p>
        </p:txBody>
      </p:sp>
      <p:sp>
        <p:nvSpPr>
          <p:cNvPr id="762" name="Google Shape;762;p61"/>
          <p:cNvSpPr txBox="1"/>
          <p:nvPr/>
        </p:nvSpPr>
        <p:spPr>
          <a:xfrm rot="1023">
            <a:off x="4100900" y="1859800"/>
            <a:ext cx="1008000" cy="36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Your Step</a:t>
            </a:r>
            <a:endParaRPr sz="1300">
              <a:solidFill>
                <a:srgbClr val="434343"/>
              </a:solidFill>
              <a:latin typeface="Muli"/>
              <a:ea typeface="Muli"/>
              <a:cs typeface="Muli"/>
              <a:sym typeface="Muli"/>
            </a:endParaRPr>
          </a:p>
        </p:txBody>
      </p:sp>
      <p:sp>
        <p:nvSpPr>
          <p:cNvPr id="763" name="Google Shape;763;p61"/>
          <p:cNvSpPr txBox="1"/>
          <p:nvPr/>
        </p:nvSpPr>
        <p:spPr>
          <a:xfrm>
            <a:off x="5388025" y="2366375"/>
            <a:ext cx="787800" cy="66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38444A"/>
                </a:solidFill>
                <a:latin typeface="Muli"/>
                <a:ea typeface="Muli"/>
                <a:cs typeface="Muli"/>
                <a:sym typeface="Muli"/>
              </a:rPr>
              <a:t>02</a:t>
            </a:r>
            <a:endParaRPr sz="3600">
              <a:solidFill>
                <a:srgbClr val="38444A"/>
              </a:solidFill>
              <a:latin typeface="Muli"/>
              <a:ea typeface="Muli"/>
              <a:cs typeface="Muli"/>
              <a:sym typeface="Muli"/>
            </a:endParaRPr>
          </a:p>
        </p:txBody>
      </p:sp>
      <p:sp>
        <p:nvSpPr>
          <p:cNvPr id="764" name="Google Shape;764;p61"/>
          <p:cNvSpPr txBox="1"/>
          <p:nvPr/>
        </p:nvSpPr>
        <p:spPr>
          <a:xfrm rot="937">
            <a:off x="5236176" y="2857950"/>
            <a:ext cx="1100400" cy="36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Your Step</a:t>
            </a:r>
            <a:endParaRPr sz="1300">
              <a:solidFill>
                <a:srgbClr val="434343"/>
              </a:solidFill>
              <a:latin typeface="Muli"/>
              <a:ea typeface="Muli"/>
              <a:cs typeface="Muli"/>
              <a:sym typeface="Muli"/>
            </a:endParaRPr>
          </a:p>
        </p:txBody>
      </p:sp>
      <p:grpSp>
        <p:nvGrpSpPr>
          <p:cNvPr id="765" name="Google Shape;765;p61"/>
          <p:cNvGrpSpPr/>
          <p:nvPr/>
        </p:nvGrpSpPr>
        <p:grpSpPr>
          <a:xfrm>
            <a:off x="2849776" y="2371863"/>
            <a:ext cx="1077300" cy="854438"/>
            <a:chOff x="2849776" y="2371863"/>
            <a:chExt cx="1077300" cy="854438"/>
          </a:xfrm>
        </p:grpSpPr>
        <p:sp>
          <p:nvSpPr>
            <p:cNvPr id="766" name="Google Shape;766;p61"/>
            <p:cNvSpPr txBox="1"/>
            <p:nvPr/>
          </p:nvSpPr>
          <p:spPr>
            <a:xfrm>
              <a:off x="2974875" y="2371863"/>
              <a:ext cx="787800" cy="66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38444A"/>
                  </a:solidFill>
                  <a:latin typeface="Muli"/>
                  <a:ea typeface="Muli"/>
                  <a:cs typeface="Muli"/>
                  <a:sym typeface="Muli"/>
                </a:rPr>
                <a:t>05</a:t>
              </a:r>
              <a:endParaRPr sz="3600">
                <a:solidFill>
                  <a:srgbClr val="38444A"/>
                </a:solidFill>
                <a:latin typeface="Muli"/>
                <a:ea typeface="Muli"/>
                <a:cs typeface="Muli"/>
                <a:sym typeface="Muli"/>
              </a:endParaRPr>
            </a:p>
          </p:txBody>
        </p:sp>
        <p:sp>
          <p:nvSpPr>
            <p:cNvPr id="767" name="Google Shape;767;p61"/>
            <p:cNvSpPr txBox="1"/>
            <p:nvPr/>
          </p:nvSpPr>
          <p:spPr>
            <a:xfrm rot="957">
              <a:off x="2849776" y="2863450"/>
              <a:ext cx="1077300" cy="36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Your Step</a:t>
              </a:r>
              <a:endParaRPr sz="1300">
                <a:solidFill>
                  <a:srgbClr val="434343"/>
                </a:solidFill>
                <a:latin typeface="Muli"/>
                <a:ea typeface="Muli"/>
                <a:cs typeface="Muli"/>
                <a:sym typeface="Muli"/>
              </a:endParaRPr>
            </a:p>
          </p:txBody>
        </p:sp>
      </p:grpSp>
      <p:grpSp>
        <p:nvGrpSpPr>
          <p:cNvPr id="768" name="Google Shape;768;p61"/>
          <p:cNvGrpSpPr/>
          <p:nvPr/>
        </p:nvGrpSpPr>
        <p:grpSpPr>
          <a:xfrm>
            <a:off x="3358972" y="3771600"/>
            <a:ext cx="954600" cy="843525"/>
            <a:chOff x="3358972" y="3771600"/>
            <a:chExt cx="954600" cy="843525"/>
          </a:xfrm>
        </p:grpSpPr>
        <p:sp>
          <p:nvSpPr>
            <p:cNvPr id="769" name="Google Shape;769;p61"/>
            <p:cNvSpPr txBox="1"/>
            <p:nvPr/>
          </p:nvSpPr>
          <p:spPr>
            <a:xfrm>
              <a:off x="3442375" y="3771600"/>
              <a:ext cx="787800" cy="66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38444A"/>
                  </a:solidFill>
                  <a:latin typeface="Muli"/>
                  <a:ea typeface="Muli"/>
                  <a:cs typeface="Muli"/>
                  <a:sym typeface="Muli"/>
                </a:rPr>
                <a:t>04</a:t>
              </a:r>
              <a:endParaRPr sz="3600">
                <a:solidFill>
                  <a:srgbClr val="38444A"/>
                </a:solidFill>
                <a:latin typeface="Muli"/>
                <a:ea typeface="Muli"/>
                <a:cs typeface="Muli"/>
                <a:sym typeface="Muli"/>
              </a:endParaRPr>
            </a:p>
          </p:txBody>
        </p:sp>
        <p:sp>
          <p:nvSpPr>
            <p:cNvPr id="770" name="Google Shape;770;p61"/>
            <p:cNvSpPr txBox="1"/>
            <p:nvPr/>
          </p:nvSpPr>
          <p:spPr>
            <a:xfrm rot="1080">
              <a:off x="3358972" y="4252275"/>
              <a:ext cx="954600" cy="36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Your Step</a:t>
              </a:r>
              <a:endParaRPr sz="1300">
                <a:solidFill>
                  <a:srgbClr val="434343"/>
                </a:solidFill>
                <a:latin typeface="Muli"/>
                <a:ea typeface="Muli"/>
                <a:cs typeface="Muli"/>
                <a:sym typeface="Muli"/>
              </a:endParaRPr>
            </a:p>
          </p:txBody>
        </p:sp>
      </p:grpSp>
      <p:grpSp>
        <p:nvGrpSpPr>
          <p:cNvPr id="771" name="Google Shape;771;p61"/>
          <p:cNvGrpSpPr/>
          <p:nvPr/>
        </p:nvGrpSpPr>
        <p:grpSpPr>
          <a:xfrm>
            <a:off x="4736276" y="3771600"/>
            <a:ext cx="1100400" cy="854425"/>
            <a:chOff x="4736276" y="3851000"/>
            <a:chExt cx="1100400" cy="854425"/>
          </a:xfrm>
        </p:grpSpPr>
        <p:sp>
          <p:nvSpPr>
            <p:cNvPr id="772" name="Google Shape;772;p61"/>
            <p:cNvSpPr txBox="1"/>
            <p:nvPr/>
          </p:nvSpPr>
          <p:spPr>
            <a:xfrm>
              <a:off x="4888125" y="3851000"/>
              <a:ext cx="787800" cy="66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a:solidFill>
                    <a:srgbClr val="38444A"/>
                  </a:solidFill>
                  <a:latin typeface="Muli"/>
                  <a:ea typeface="Muli"/>
                  <a:cs typeface="Muli"/>
                  <a:sym typeface="Muli"/>
                </a:rPr>
                <a:t>03</a:t>
              </a:r>
              <a:endParaRPr sz="3600">
                <a:solidFill>
                  <a:srgbClr val="38444A"/>
                </a:solidFill>
                <a:latin typeface="Muli"/>
                <a:ea typeface="Muli"/>
                <a:cs typeface="Muli"/>
                <a:sym typeface="Muli"/>
              </a:endParaRPr>
            </a:p>
          </p:txBody>
        </p:sp>
        <p:sp>
          <p:nvSpPr>
            <p:cNvPr id="773" name="Google Shape;773;p61"/>
            <p:cNvSpPr txBox="1"/>
            <p:nvPr/>
          </p:nvSpPr>
          <p:spPr>
            <a:xfrm rot="937">
              <a:off x="4736276" y="4342575"/>
              <a:ext cx="1100400" cy="36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a:solidFill>
                    <a:srgbClr val="434343"/>
                  </a:solidFill>
                  <a:latin typeface="Muli"/>
                  <a:ea typeface="Muli"/>
                  <a:cs typeface="Muli"/>
                  <a:sym typeface="Muli"/>
                </a:rPr>
                <a:t>Your Step</a:t>
              </a:r>
              <a:endParaRPr sz="1300">
                <a:solidFill>
                  <a:srgbClr val="434343"/>
                </a:solidFill>
                <a:latin typeface="Muli"/>
                <a:ea typeface="Muli"/>
                <a:cs typeface="Muli"/>
                <a:sym typeface="Muli"/>
              </a:endParaRPr>
            </a:p>
          </p:txBody>
        </p:sp>
      </p:grpSp>
      <p:grpSp>
        <p:nvGrpSpPr>
          <p:cNvPr id="774" name="Google Shape;774;p61"/>
          <p:cNvGrpSpPr/>
          <p:nvPr/>
        </p:nvGrpSpPr>
        <p:grpSpPr>
          <a:xfrm rot="5400000">
            <a:off x="8641234" y="411193"/>
            <a:ext cx="278152" cy="345818"/>
            <a:chOff x="0" y="46600"/>
            <a:chExt cx="3121800" cy="5004600"/>
          </a:xfrm>
        </p:grpSpPr>
        <p:sp>
          <p:nvSpPr>
            <p:cNvPr id="775" name="Google Shape;775;p61"/>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61"/>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777" name="Google Shape;777;p61"/>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778" name="Google Shape;778;p61"/>
          <p:cNvGrpSpPr/>
          <p:nvPr/>
        </p:nvGrpSpPr>
        <p:grpSpPr>
          <a:xfrm>
            <a:off x="2580516" y="1240331"/>
            <a:ext cx="4037714" cy="3847111"/>
            <a:chOff x="4915315" y="1174299"/>
            <a:chExt cx="3915169" cy="3729989"/>
          </a:xfrm>
        </p:grpSpPr>
        <p:sp>
          <p:nvSpPr>
            <p:cNvPr id="779" name="Google Shape;779;p61"/>
            <p:cNvSpPr/>
            <p:nvPr/>
          </p:nvSpPr>
          <p:spPr>
            <a:xfrm>
              <a:off x="6177255" y="1174299"/>
              <a:ext cx="1398000" cy="1802100"/>
            </a:xfrm>
            <a:custGeom>
              <a:avLst/>
              <a:gdLst/>
              <a:ahLst/>
              <a:cxnLst/>
              <a:rect l="l" t="t" r="r" b="b"/>
              <a:pathLst>
                <a:path w="120000" h="120000" extrusionOk="0">
                  <a:moveTo>
                    <a:pt x="60000" y="0"/>
                  </a:moveTo>
                  <a:cubicBezTo>
                    <a:pt x="26909" y="0"/>
                    <a:pt x="0" y="20828"/>
                    <a:pt x="0" y="46442"/>
                  </a:cubicBezTo>
                  <a:cubicBezTo>
                    <a:pt x="0" y="72056"/>
                    <a:pt x="60000" y="120000"/>
                    <a:pt x="60000" y="120000"/>
                  </a:cubicBezTo>
                  <a:cubicBezTo>
                    <a:pt x="60000" y="120000"/>
                    <a:pt x="120000" y="72056"/>
                    <a:pt x="120000" y="46442"/>
                  </a:cubicBezTo>
                  <a:cubicBezTo>
                    <a:pt x="120000" y="20828"/>
                    <a:pt x="93090" y="0"/>
                    <a:pt x="60000" y="0"/>
                  </a:cubicBezTo>
                  <a:close/>
                  <a:moveTo>
                    <a:pt x="60000" y="83596"/>
                  </a:moveTo>
                  <a:cubicBezTo>
                    <a:pt x="32000" y="83596"/>
                    <a:pt x="9454" y="66051"/>
                    <a:pt x="9454" y="44472"/>
                  </a:cubicBezTo>
                  <a:cubicBezTo>
                    <a:pt x="9454" y="22799"/>
                    <a:pt x="32000" y="5254"/>
                    <a:pt x="60000" y="5254"/>
                  </a:cubicBezTo>
                  <a:cubicBezTo>
                    <a:pt x="88000" y="5254"/>
                    <a:pt x="110545" y="22799"/>
                    <a:pt x="110545" y="44472"/>
                  </a:cubicBezTo>
                  <a:cubicBezTo>
                    <a:pt x="110545" y="66051"/>
                    <a:pt x="88000" y="83596"/>
                    <a:pt x="60000" y="83596"/>
                  </a:cubicBezTo>
                  <a:close/>
                </a:path>
              </a:pathLst>
            </a:custGeom>
            <a:solidFill>
              <a:srgbClr val="595959">
                <a:alpha val="146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0" name="Google Shape;780;p61"/>
            <p:cNvSpPr/>
            <p:nvPr/>
          </p:nvSpPr>
          <p:spPr>
            <a:xfrm>
              <a:off x="6992985" y="1951676"/>
              <a:ext cx="1837500" cy="1565100"/>
            </a:xfrm>
            <a:custGeom>
              <a:avLst/>
              <a:gdLst/>
              <a:ahLst/>
              <a:cxnLst/>
              <a:rect l="l" t="t" r="r" b="b"/>
              <a:pathLst>
                <a:path w="120000" h="120000" extrusionOk="0">
                  <a:moveTo>
                    <a:pt x="112159" y="43459"/>
                  </a:moveTo>
                  <a:cubicBezTo>
                    <a:pt x="104411" y="15351"/>
                    <a:pt x="78585" y="0"/>
                    <a:pt x="54696" y="9081"/>
                  </a:cubicBezTo>
                  <a:cubicBezTo>
                    <a:pt x="30714" y="18162"/>
                    <a:pt x="0" y="86270"/>
                    <a:pt x="0" y="86270"/>
                  </a:cubicBezTo>
                  <a:cubicBezTo>
                    <a:pt x="0" y="86270"/>
                    <a:pt x="58847" y="120000"/>
                    <a:pt x="82828" y="110918"/>
                  </a:cubicBezTo>
                  <a:cubicBezTo>
                    <a:pt x="106810" y="101621"/>
                    <a:pt x="120000" y="71567"/>
                    <a:pt x="112159" y="43459"/>
                  </a:cubicBezTo>
                  <a:close/>
                  <a:moveTo>
                    <a:pt x="34127" y="73081"/>
                  </a:moveTo>
                  <a:cubicBezTo>
                    <a:pt x="27671" y="49513"/>
                    <a:pt x="38739" y="24000"/>
                    <a:pt x="58847" y="16324"/>
                  </a:cubicBezTo>
                  <a:cubicBezTo>
                    <a:pt x="79046" y="8648"/>
                    <a:pt x="100814" y="21621"/>
                    <a:pt x="107363" y="45297"/>
                  </a:cubicBezTo>
                  <a:cubicBezTo>
                    <a:pt x="113820" y="68972"/>
                    <a:pt x="102751" y="94486"/>
                    <a:pt x="82644" y="102054"/>
                  </a:cubicBezTo>
                  <a:cubicBezTo>
                    <a:pt x="62444" y="109729"/>
                    <a:pt x="40676" y="96756"/>
                    <a:pt x="34127" y="73081"/>
                  </a:cubicBezTo>
                  <a:close/>
                </a:path>
              </a:pathLst>
            </a:custGeom>
            <a:solidFill>
              <a:srgbClr val="595959">
                <a:alpha val="146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1" name="Google Shape;781;p61"/>
            <p:cNvSpPr/>
            <p:nvPr/>
          </p:nvSpPr>
          <p:spPr>
            <a:xfrm>
              <a:off x="4915315" y="1934245"/>
              <a:ext cx="1833000" cy="1565100"/>
            </a:xfrm>
            <a:custGeom>
              <a:avLst/>
              <a:gdLst/>
              <a:ahLst/>
              <a:cxnLst/>
              <a:rect l="l" t="t" r="r" b="b"/>
              <a:pathLst>
                <a:path w="120000" h="120000" extrusionOk="0">
                  <a:moveTo>
                    <a:pt x="7753" y="43537"/>
                  </a:moveTo>
                  <a:cubicBezTo>
                    <a:pt x="0" y="71696"/>
                    <a:pt x="13107" y="101805"/>
                    <a:pt x="37107" y="110902"/>
                  </a:cubicBezTo>
                  <a:cubicBezTo>
                    <a:pt x="61107" y="120000"/>
                    <a:pt x="120000" y="86209"/>
                    <a:pt x="120000" y="86209"/>
                  </a:cubicBezTo>
                  <a:cubicBezTo>
                    <a:pt x="120000" y="86209"/>
                    <a:pt x="89261" y="18194"/>
                    <a:pt x="65261" y="8989"/>
                  </a:cubicBezTo>
                  <a:cubicBezTo>
                    <a:pt x="41261" y="0"/>
                    <a:pt x="15507" y="15379"/>
                    <a:pt x="7753" y="43537"/>
                  </a:cubicBezTo>
                  <a:close/>
                  <a:moveTo>
                    <a:pt x="85846" y="73212"/>
                  </a:moveTo>
                  <a:cubicBezTo>
                    <a:pt x="79292" y="96931"/>
                    <a:pt x="57507" y="109927"/>
                    <a:pt x="37292" y="102238"/>
                  </a:cubicBezTo>
                  <a:cubicBezTo>
                    <a:pt x="17169" y="94657"/>
                    <a:pt x="6092" y="69097"/>
                    <a:pt x="12553" y="45379"/>
                  </a:cubicBezTo>
                  <a:cubicBezTo>
                    <a:pt x="19107" y="21660"/>
                    <a:pt x="40892" y="8664"/>
                    <a:pt x="61107" y="16353"/>
                  </a:cubicBezTo>
                  <a:cubicBezTo>
                    <a:pt x="81415" y="24151"/>
                    <a:pt x="92492" y="49602"/>
                    <a:pt x="85846" y="73212"/>
                  </a:cubicBezTo>
                  <a:close/>
                </a:path>
              </a:pathLst>
            </a:custGeom>
            <a:solidFill>
              <a:srgbClr val="595959">
                <a:alpha val="146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61"/>
            <p:cNvSpPr/>
            <p:nvPr/>
          </p:nvSpPr>
          <p:spPr>
            <a:xfrm>
              <a:off x="5347582" y="3206632"/>
              <a:ext cx="1579200" cy="1687200"/>
            </a:xfrm>
            <a:custGeom>
              <a:avLst/>
              <a:gdLst/>
              <a:ahLst/>
              <a:cxnLst/>
              <a:rect l="l" t="t" r="r" b="b"/>
              <a:pathLst>
                <a:path w="120000" h="120000" extrusionOk="0">
                  <a:moveTo>
                    <a:pt x="28821" y="103919"/>
                  </a:moveTo>
                  <a:cubicBezTo>
                    <a:pt x="52500" y="120000"/>
                    <a:pt x="85714" y="115175"/>
                    <a:pt x="102857" y="92964"/>
                  </a:cubicBezTo>
                  <a:cubicBezTo>
                    <a:pt x="120000" y="70753"/>
                    <a:pt x="109392" y="0"/>
                    <a:pt x="109392" y="0"/>
                  </a:cubicBezTo>
                  <a:cubicBezTo>
                    <a:pt x="109392" y="0"/>
                    <a:pt x="34392" y="12261"/>
                    <a:pt x="17142" y="34572"/>
                  </a:cubicBezTo>
                  <a:cubicBezTo>
                    <a:pt x="0" y="56783"/>
                    <a:pt x="5142" y="87839"/>
                    <a:pt x="28821" y="103919"/>
                  </a:cubicBezTo>
                  <a:close/>
                  <a:moveTo>
                    <a:pt x="84857" y="31557"/>
                  </a:moveTo>
                  <a:cubicBezTo>
                    <a:pt x="104785" y="45226"/>
                    <a:pt x="109285" y="71356"/>
                    <a:pt x="94714" y="90150"/>
                  </a:cubicBezTo>
                  <a:cubicBezTo>
                    <a:pt x="80142" y="108944"/>
                    <a:pt x="52285" y="113065"/>
                    <a:pt x="32250" y="99396"/>
                  </a:cubicBezTo>
                  <a:cubicBezTo>
                    <a:pt x="12214" y="85728"/>
                    <a:pt x="7821" y="59597"/>
                    <a:pt x="22392" y="40804"/>
                  </a:cubicBezTo>
                  <a:cubicBezTo>
                    <a:pt x="36964" y="22211"/>
                    <a:pt x="64821" y="18090"/>
                    <a:pt x="84857" y="31557"/>
                  </a:cubicBezTo>
                  <a:close/>
                </a:path>
              </a:pathLst>
            </a:custGeom>
            <a:solidFill>
              <a:srgbClr val="595959">
                <a:alpha val="146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3" name="Google Shape;783;p61"/>
            <p:cNvSpPr/>
            <p:nvPr/>
          </p:nvSpPr>
          <p:spPr>
            <a:xfrm>
              <a:off x="6797770" y="3217088"/>
              <a:ext cx="1579200" cy="1687200"/>
            </a:xfrm>
            <a:custGeom>
              <a:avLst/>
              <a:gdLst/>
              <a:ahLst/>
              <a:cxnLst/>
              <a:rect l="l" t="t" r="r" b="b"/>
              <a:pathLst>
                <a:path w="120000" h="120000" extrusionOk="0">
                  <a:moveTo>
                    <a:pt x="91204" y="103846"/>
                  </a:moveTo>
                  <a:cubicBezTo>
                    <a:pt x="114861" y="87792"/>
                    <a:pt x="120000" y="56789"/>
                    <a:pt x="102872" y="34515"/>
                  </a:cubicBezTo>
                  <a:cubicBezTo>
                    <a:pt x="85744" y="12341"/>
                    <a:pt x="10704" y="0"/>
                    <a:pt x="10704" y="0"/>
                  </a:cubicBezTo>
                  <a:cubicBezTo>
                    <a:pt x="10704" y="0"/>
                    <a:pt x="0" y="70635"/>
                    <a:pt x="17234" y="92909"/>
                  </a:cubicBezTo>
                  <a:cubicBezTo>
                    <a:pt x="34469" y="115083"/>
                    <a:pt x="67439" y="120000"/>
                    <a:pt x="91204" y="103846"/>
                  </a:cubicBezTo>
                  <a:close/>
                  <a:moveTo>
                    <a:pt x="35218" y="31605"/>
                  </a:moveTo>
                  <a:cubicBezTo>
                    <a:pt x="55236" y="17959"/>
                    <a:pt x="83068" y="22073"/>
                    <a:pt x="97627" y="40836"/>
                  </a:cubicBezTo>
                  <a:cubicBezTo>
                    <a:pt x="112185" y="59598"/>
                    <a:pt x="107689" y="85685"/>
                    <a:pt x="87778" y="99331"/>
                  </a:cubicBezTo>
                  <a:cubicBezTo>
                    <a:pt x="67760" y="112976"/>
                    <a:pt x="39928" y="108762"/>
                    <a:pt x="25370" y="90100"/>
                  </a:cubicBezTo>
                  <a:cubicBezTo>
                    <a:pt x="10811" y="71337"/>
                    <a:pt x="15200" y="45250"/>
                    <a:pt x="35218" y="31605"/>
                  </a:cubicBezTo>
                  <a:close/>
                </a:path>
              </a:pathLst>
            </a:custGeom>
            <a:solidFill>
              <a:srgbClr val="595959">
                <a:alpha val="1462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4" name="Google Shape;784;p61"/>
          <p:cNvGrpSpPr/>
          <p:nvPr/>
        </p:nvGrpSpPr>
        <p:grpSpPr>
          <a:xfrm>
            <a:off x="1297975" y="4073625"/>
            <a:ext cx="1748700" cy="617700"/>
            <a:chOff x="1297975" y="4073625"/>
            <a:chExt cx="1748700" cy="617700"/>
          </a:xfrm>
        </p:grpSpPr>
        <p:sp>
          <p:nvSpPr>
            <p:cNvPr id="785" name="Google Shape;785;p61"/>
            <p:cNvSpPr txBox="1"/>
            <p:nvPr/>
          </p:nvSpPr>
          <p:spPr>
            <a:xfrm>
              <a:off x="1297975" y="4345725"/>
              <a:ext cx="17487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786" name="Google Shape;786;p61"/>
            <p:cNvSpPr txBox="1"/>
            <p:nvPr/>
          </p:nvSpPr>
          <p:spPr>
            <a:xfrm>
              <a:off x="1297975" y="4073625"/>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grpSp>
        <p:nvGrpSpPr>
          <p:cNvPr id="787" name="Google Shape;787;p61"/>
          <p:cNvGrpSpPr/>
          <p:nvPr/>
        </p:nvGrpSpPr>
        <p:grpSpPr>
          <a:xfrm>
            <a:off x="865725" y="2262900"/>
            <a:ext cx="1748700" cy="617700"/>
            <a:chOff x="865725" y="2301975"/>
            <a:chExt cx="1748700" cy="617700"/>
          </a:xfrm>
        </p:grpSpPr>
        <p:sp>
          <p:nvSpPr>
            <p:cNvPr id="788" name="Google Shape;788;p61"/>
            <p:cNvSpPr txBox="1"/>
            <p:nvPr/>
          </p:nvSpPr>
          <p:spPr>
            <a:xfrm>
              <a:off x="865725" y="2574075"/>
              <a:ext cx="17487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789" name="Google Shape;789;p61"/>
            <p:cNvSpPr txBox="1"/>
            <p:nvPr/>
          </p:nvSpPr>
          <p:spPr>
            <a:xfrm>
              <a:off x="865725" y="2301975"/>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grpSp>
        <p:nvGrpSpPr>
          <p:cNvPr id="790" name="Google Shape;790;p61"/>
          <p:cNvGrpSpPr/>
          <p:nvPr/>
        </p:nvGrpSpPr>
        <p:grpSpPr>
          <a:xfrm>
            <a:off x="5388025" y="1214263"/>
            <a:ext cx="1748700" cy="617700"/>
            <a:chOff x="5236175" y="901825"/>
            <a:chExt cx="1748700" cy="617700"/>
          </a:xfrm>
        </p:grpSpPr>
        <p:sp>
          <p:nvSpPr>
            <p:cNvPr id="791" name="Google Shape;791;p61"/>
            <p:cNvSpPr txBox="1"/>
            <p:nvPr/>
          </p:nvSpPr>
          <p:spPr>
            <a:xfrm>
              <a:off x="5236175" y="1173925"/>
              <a:ext cx="17487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792" name="Google Shape;792;p61"/>
            <p:cNvSpPr txBox="1"/>
            <p:nvPr/>
          </p:nvSpPr>
          <p:spPr>
            <a:xfrm>
              <a:off x="5236175" y="901825"/>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grpSp>
        <p:nvGrpSpPr>
          <p:cNvPr id="793" name="Google Shape;793;p61"/>
          <p:cNvGrpSpPr/>
          <p:nvPr/>
        </p:nvGrpSpPr>
        <p:grpSpPr>
          <a:xfrm>
            <a:off x="6646675" y="2262900"/>
            <a:ext cx="1748700" cy="617700"/>
            <a:chOff x="6646675" y="2262900"/>
            <a:chExt cx="1748700" cy="617700"/>
          </a:xfrm>
        </p:grpSpPr>
        <p:sp>
          <p:nvSpPr>
            <p:cNvPr id="794" name="Google Shape;794;p61"/>
            <p:cNvSpPr txBox="1"/>
            <p:nvPr/>
          </p:nvSpPr>
          <p:spPr>
            <a:xfrm>
              <a:off x="6646675" y="2535000"/>
              <a:ext cx="17487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795" name="Google Shape;795;p61"/>
            <p:cNvSpPr txBox="1"/>
            <p:nvPr/>
          </p:nvSpPr>
          <p:spPr>
            <a:xfrm>
              <a:off x="6646675" y="2262900"/>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grpSp>
        <p:nvGrpSpPr>
          <p:cNvPr id="796" name="Google Shape;796;p61"/>
          <p:cNvGrpSpPr/>
          <p:nvPr/>
        </p:nvGrpSpPr>
        <p:grpSpPr>
          <a:xfrm>
            <a:off x="6175825" y="4073625"/>
            <a:ext cx="1748700" cy="617700"/>
            <a:chOff x="6175825" y="4080475"/>
            <a:chExt cx="1748700" cy="617700"/>
          </a:xfrm>
        </p:grpSpPr>
        <p:sp>
          <p:nvSpPr>
            <p:cNvPr id="797" name="Google Shape;797;p61"/>
            <p:cNvSpPr txBox="1"/>
            <p:nvPr/>
          </p:nvSpPr>
          <p:spPr>
            <a:xfrm>
              <a:off x="6175825" y="4352575"/>
              <a:ext cx="17487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798" name="Google Shape;798;p61"/>
            <p:cNvSpPr txBox="1"/>
            <p:nvPr/>
          </p:nvSpPr>
          <p:spPr>
            <a:xfrm>
              <a:off x="6175825" y="4080475"/>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62"/>
          <p:cNvSpPr/>
          <p:nvPr/>
        </p:nvSpPr>
        <p:spPr>
          <a:xfrm>
            <a:off x="3807850" y="2475435"/>
            <a:ext cx="1423500" cy="1404600"/>
          </a:xfrm>
          <a:prstGeom prst="ellipse">
            <a:avLst/>
          </a:prstGeom>
          <a:solidFill>
            <a:srgbClr val="595959">
              <a:alpha val="1462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04" name="Google Shape;804;p62"/>
          <p:cNvSpPr/>
          <p:nvPr/>
        </p:nvSpPr>
        <p:spPr>
          <a:xfrm>
            <a:off x="5660675" y="2988200"/>
            <a:ext cx="864000" cy="910500"/>
          </a:xfrm>
          <a:prstGeom prst="ellipse">
            <a:avLst/>
          </a:prstGeom>
          <a:solidFill>
            <a:srgbClr val="595959">
              <a:alpha val="1462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05" name="Google Shape;805;p62"/>
          <p:cNvSpPr/>
          <p:nvPr/>
        </p:nvSpPr>
        <p:spPr>
          <a:xfrm>
            <a:off x="4508300" y="1290675"/>
            <a:ext cx="1083000" cy="1112100"/>
          </a:xfrm>
          <a:prstGeom prst="ellipse">
            <a:avLst/>
          </a:prstGeom>
          <a:solidFill>
            <a:srgbClr val="595959">
              <a:alpha val="1462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06" name="Google Shape;806;p62"/>
          <p:cNvSpPr/>
          <p:nvPr/>
        </p:nvSpPr>
        <p:spPr>
          <a:xfrm>
            <a:off x="2590925" y="1867130"/>
            <a:ext cx="961800" cy="949200"/>
          </a:xfrm>
          <a:prstGeom prst="ellipse">
            <a:avLst/>
          </a:prstGeom>
          <a:solidFill>
            <a:srgbClr val="595959">
              <a:alpha val="1462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07" name="Google Shape;807;p62"/>
          <p:cNvSpPr/>
          <p:nvPr/>
        </p:nvSpPr>
        <p:spPr>
          <a:xfrm>
            <a:off x="3020237" y="3902243"/>
            <a:ext cx="932400" cy="917400"/>
          </a:xfrm>
          <a:prstGeom prst="ellipse">
            <a:avLst/>
          </a:prstGeom>
          <a:solidFill>
            <a:srgbClr val="595959">
              <a:alpha val="1462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08" name="Google Shape;808;p62"/>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Infographic Diagram</a:t>
            </a:r>
            <a:endParaRPr/>
          </a:p>
        </p:txBody>
      </p:sp>
      <p:sp>
        <p:nvSpPr>
          <p:cNvPr id="809" name="Google Shape;809;p62"/>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uli"/>
                <a:ea typeface="Muli"/>
                <a:cs typeface="Muli"/>
                <a:sym typeface="Muli"/>
              </a:rPr>
              <a:t>Add your own subtitle here.</a:t>
            </a:r>
            <a:endParaRPr/>
          </a:p>
        </p:txBody>
      </p:sp>
      <p:cxnSp>
        <p:nvCxnSpPr>
          <p:cNvPr id="810" name="Google Shape;810;p62"/>
          <p:cNvCxnSpPr/>
          <p:nvPr/>
        </p:nvCxnSpPr>
        <p:spPr>
          <a:xfrm rot="10800000" flipH="1">
            <a:off x="3458102" y="3154674"/>
            <a:ext cx="1016100" cy="1177500"/>
          </a:xfrm>
          <a:prstGeom prst="straightConnector1">
            <a:avLst/>
          </a:prstGeom>
          <a:noFill/>
          <a:ln>
            <a:noFill/>
          </a:ln>
        </p:spPr>
      </p:cxnSp>
      <p:cxnSp>
        <p:nvCxnSpPr>
          <p:cNvPr id="811" name="Google Shape;811;p62"/>
          <p:cNvCxnSpPr/>
          <p:nvPr/>
        </p:nvCxnSpPr>
        <p:spPr>
          <a:xfrm rot="10800000" flipH="1">
            <a:off x="3458102" y="3154674"/>
            <a:ext cx="1016100" cy="1177500"/>
          </a:xfrm>
          <a:prstGeom prst="straightConnector1">
            <a:avLst/>
          </a:prstGeom>
          <a:noFill/>
          <a:ln w="25400" cap="flat" cmpd="sng">
            <a:solidFill>
              <a:srgbClr val="F0F0F0"/>
            </a:solidFill>
            <a:prstDash val="solid"/>
            <a:miter lim="8000"/>
            <a:headEnd type="none" w="sm" len="sm"/>
            <a:tailEnd type="none" w="sm" len="sm"/>
          </a:ln>
        </p:spPr>
      </p:cxnSp>
      <p:cxnSp>
        <p:nvCxnSpPr>
          <p:cNvPr id="812" name="Google Shape;812;p62"/>
          <p:cNvCxnSpPr/>
          <p:nvPr/>
        </p:nvCxnSpPr>
        <p:spPr>
          <a:xfrm>
            <a:off x="3052983" y="2325588"/>
            <a:ext cx="1421100" cy="829200"/>
          </a:xfrm>
          <a:prstGeom prst="straightConnector1">
            <a:avLst/>
          </a:prstGeom>
          <a:noFill/>
          <a:ln>
            <a:noFill/>
          </a:ln>
        </p:spPr>
      </p:cxnSp>
      <p:cxnSp>
        <p:nvCxnSpPr>
          <p:cNvPr id="813" name="Google Shape;813;p62"/>
          <p:cNvCxnSpPr/>
          <p:nvPr/>
        </p:nvCxnSpPr>
        <p:spPr>
          <a:xfrm>
            <a:off x="3052983" y="2325588"/>
            <a:ext cx="1421100" cy="829200"/>
          </a:xfrm>
          <a:prstGeom prst="straightConnector1">
            <a:avLst/>
          </a:prstGeom>
          <a:noFill/>
          <a:ln w="25400" cap="flat" cmpd="sng">
            <a:solidFill>
              <a:srgbClr val="F0F0F0"/>
            </a:solidFill>
            <a:prstDash val="solid"/>
            <a:miter lim="8000"/>
            <a:headEnd type="none" w="sm" len="sm"/>
            <a:tailEnd type="none" w="sm" len="sm"/>
          </a:ln>
        </p:spPr>
      </p:cxnSp>
      <p:cxnSp>
        <p:nvCxnSpPr>
          <p:cNvPr id="814" name="Google Shape;814;p62"/>
          <p:cNvCxnSpPr/>
          <p:nvPr/>
        </p:nvCxnSpPr>
        <p:spPr>
          <a:xfrm flipH="1">
            <a:off x="4477078" y="1831854"/>
            <a:ext cx="538200" cy="1323000"/>
          </a:xfrm>
          <a:prstGeom prst="straightConnector1">
            <a:avLst/>
          </a:prstGeom>
          <a:noFill/>
          <a:ln>
            <a:noFill/>
          </a:ln>
        </p:spPr>
      </p:cxnSp>
      <p:cxnSp>
        <p:nvCxnSpPr>
          <p:cNvPr id="815" name="Google Shape;815;p62"/>
          <p:cNvCxnSpPr/>
          <p:nvPr/>
        </p:nvCxnSpPr>
        <p:spPr>
          <a:xfrm flipH="1">
            <a:off x="4477078" y="1831854"/>
            <a:ext cx="538200" cy="1323000"/>
          </a:xfrm>
          <a:prstGeom prst="straightConnector1">
            <a:avLst/>
          </a:prstGeom>
          <a:noFill/>
          <a:ln w="25400" cap="flat" cmpd="sng">
            <a:solidFill>
              <a:srgbClr val="F0F0F0"/>
            </a:solidFill>
            <a:prstDash val="solid"/>
            <a:miter lim="8000"/>
            <a:headEnd type="none" w="sm" len="sm"/>
            <a:tailEnd type="none" w="sm" len="sm"/>
          </a:ln>
        </p:spPr>
      </p:cxnSp>
      <p:cxnSp>
        <p:nvCxnSpPr>
          <p:cNvPr id="816" name="Google Shape;816;p62"/>
          <p:cNvCxnSpPr/>
          <p:nvPr/>
        </p:nvCxnSpPr>
        <p:spPr>
          <a:xfrm rot="10800000">
            <a:off x="4477302" y="3155165"/>
            <a:ext cx="1566600" cy="265500"/>
          </a:xfrm>
          <a:prstGeom prst="straightConnector1">
            <a:avLst/>
          </a:prstGeom>
          <a:noFill/>
          <a:ln>
            <a:noFill/>
          </a:ln>
        </p:spPr>
      </p:cxnSp>
      <p:cxnSp>
        <p:nvCxnSpPr>
          <p:cNvPr id="817" name="Google Shape;817;p62"/>
          <p:cNvCxnSpPr/>
          <p:nvPr/>
        </p:nvCxnSpPr>
        <p:spPr>
          <a:xfrm rot="10800000">
            <a:off x="4477302" y="3155165"/>
            <a:ext cx="1566600" cy="265500"/>
          </a:xfrm>
          <a:prstGeom prst="straightConnector1">
            <a:avLst/>
          </a:prstGeom>
          <a:noFill/>
          <a:ln w="25400" cap="flat" cmpd="sng">
            <a:solidFill>
              <a:srgbClr val="F0F0F0"/>
            </a:solidFill>
            <a:prstDash val="solid"/>
            <a:miter lim="8000"/>
            <a:headEnd type="none" w="sm" len="sm"/>
            <a:tailEnd type="none" w="sm" len="sm"/>
          </a:ln>
        </p:spPr>
      </p:cxnSp>
      <p:sp>
        <p:nvSpPr>
          <p:cNvPr id="818" name="Google Shape;818;p62"/>
          <p:cNvSpPr/>
          <p:nvPr/>
        </p:nvSpPr>
        <p:spPr>
          <a:xfrm>
            <a:off x="3774601" y="2458516"/>
            <a:ext cx="1395900" cy="1395900"/>
          </a:xfrm>
          <a:prstGeom prst="ellipse">
            <a:avLst/>
          </a:prstGeom>
          <a:solidFill>
            <a:srgbClr val="415C80"/>
          </a:solidFill>
          <a:ln w="25400" cap="flat" cmpd="sng">
            <a:solidFill>
              <a:srgbClr val="F0F0F0"/>
            </a:solidFill>
            <a:prstDash val="solid"/>
            <a:miter lim="8000"/>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62"/>
          <p:cNvSpPr/>
          <p:nvPr/>
        </p:nvSpPr>
        <p:spPr>
          <a:xfrm>
            <a:off x="5591307" y="2968074"/>
            <a:ext cx="904800" cy="904800"/>
          </a:xfrm>
          <a:prstGeom prst="ellipse">
            <a:avLst/>
          </a:prstGeom>
          <a:solidFill>
            <a:srgbClr val="415C80"/>
          </a:solidFill>
          <a:ln w="25400" cap="flat" cmpd="sng">
            <a:solidFill>
              <a:srgbClr val="F0F0F0"/>
            </a:solidFill>
            <a:prstDash val="solid"/>
            <a:miter lim="8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20" name="Google Shape;820;p62"/>
          <p:cNvSpPr/>
          <p:nvPr/>
        </p:nvSpPr>
        <p:spPr>
          <a:xfrm>
            <a:off x="4461405" y="1281150"/>
            <a:ext cx="1104900" cy="1104900"/>
          </a:xfrm>
          <a:prstGeom prst="ellipse">
            <a:avLst/>
          </a:prstGeom>
          <a:solidFill>
            <a:srgbClr val="415C80"/>
          </a:solidFill>
          <a:ln w="25400" cap="flat" cmpd="sng">
            <a:solidFill>
              <a:srgbClr val="F0F0F0"/>
            </a:solidFill>
            <a:prstDash val="solid"/>
            <a:miter lim="8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21" name="Google Shape;821;p62"/>
          <p:cNvSpPr/>
          <p:nvPr/>
        </p:nvSpPr>
        <p:spPr>
          <a:xfrm>
            <a:off x="2581400" y="1854007"/>
            <a:ext cx="943200" cy="943200"/>
          </a:xfrm>
          <a:prstGeom prst="ellipse">
            <a:avLst/>
          </a:prstGeom>
          <a:solidFill>
            <a:srgbClr val="415C80"/>
          </a:solidFill>
          <a:ln w="25400" cap="flat" cmpd="sng">
            <a:solidFill>
              <a:srgbClr val="F0F0F0"/>
            </a:solidFill>
            <a:prstDash val="solid"/>
            <a:miter lim="8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22" name="Google Shape;822;p62"/>
          <p:cNvSpPr/>
          <p:nvPr/>
        </p:nvSpPr>
        <p:spPr>
          <a:xfrm>
            <a:off x="3002343" y="3876420"/>
            <a:ext cx="914400" cy="911400"/>
          </a:xfrm>
          <a:prstGeom prst="ellipse">
            <a:avLst/>
          </a:prstGeom>
          <a:solidFill>
            <a:srgbClr val="415C80"/>
          </a:solidFill>
          <a:ln w="25400" cap="flat" cmpd="sng">
            <a:solidFill>
              <a:srgbClr val="F0F0F0"/>
            </a:solidFill>
            <a:prstDash val="solid"/>
            <a:miter lim="8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1800">
              <a:latin typeface="Calibri"/>
              <a:ea typeface="Calibri"/>
              <a:cs typeface="Calibri"/>
              <a:sym typeface="Calibri"/>
            </a:endParaRPr>
          </a:p>
        </p:txBody>
      </p:sp>
      <p:sp>
        <p:nvSpPr>
          <p:cNvPr id="823" name="Google Shape;823;p62"/>
          <p:cNvSpPr txBox="1"/>
          <p:nvPr/>
        </p:nvSpPr>
        <p:spPr>
          <a:xfrm>
            <a:off x="646775" y="2347000"/>
            <a:ext cx="1748700" cy="34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824" name="Google Shape;824;p62"/>
          <p:cNvSpPr txBox="1"/>
          <p:nvPr/>
        </p:nvSpPr>
        <p:spPr>
          <a:xfrm>
            <a:off x="646775" y="2074900"/>
            <a:ext cx="1748700" cy="34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nvGrpSpPr>
          <p:cNvPr id="825" name="Google Shape;825;p62"/>
          <p:cNvGrpSpPr/>
          <p:nvPr/>
        </p:nvGrpSpPr>
        <p:grpSpPr>
          <a:xfrm>
            <a:off x="5692950" y="1490150"/>
            <a:ext cx="1748700" cy="617700"/>
            <a:chOff x="5236175" y="901825"/>
            <a:chExt cx="1748700" cy="617700"/>
          </a:xfrm>
        </p:grpSpPr>
        <p:sp>
          <p:nvSpPr>
            <p:cNvPr id="826" name="Google Shape;826;p62"/>
            <p:cNvSpPr txBox="1"/>
            <p:nvPr/>
          </p:nvSpPr>
          <p:spPr>
            <a:xfrm>
              <a:off x="5236175" y="1173925"/>
              <a:ext cx="17487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827" name="Google Shape;827;p62"/>
            <p:cNvSpPr txBox="1"/>
            <p:nvPr/>
          </p:nvSpPr>
          <p:spPr>
            <a:xfrm>
              <a:off x="5236175" y="901825"/>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grpSp>
        <p:nvGrpSpPr>
          <p:cNvPr id="828" name="Google Shape;828;p62"/>
          <p:cNvGrpSpPr/>
          <p:nvPr/>
        </p:nvGrpSpPr>
        <p:grpSpPr>
          <a:xfrm>
            <a:off x="6748525" y="3111625"/>
            <a:ext cx="1748700" cy="617700"/>
            <a:chOff x="6646675" y="2262900"/>
            <a:chExt cx="1748700" cy="617700"/>
          </a:xfrm>
        </p:grpSpPr>
        <p:sp>
          <p:nvSpPr>
            <p:cNvPr id="829" name="Google Shape;829;p62"/>
            <p:cNvSpPr txBox="1"/>
            <p:nvPr/>
          </p:nvSpPr>
          <p:spPr>
            <a:xfrm>
              <a:off x="6646675" y="2535000"/>
              <a:ext cx="17487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830" name="Google Shape;830;p62"/>
            <p:cNvSpPr txBox="1"/>
            <p:nvPr/>
          </p:nvSpPr>
          <p:spPr>
            <a:xfrm>
              <a:off x="6646675" y="2262900"/>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grpSp>
        <p:nvGrpSpPr>
          <p:cNvPr id="831" name="Google Shape;831;p62"/>
          <p:cNvGrpSpPr/>
          <p:nvPr/>
        </p:nvGrpSpPr>
        <p:grpSpPr>
          <a:xfrm>
            <a:off x="4295200" y="3926900"/>
            <a:ext cx="1748700" cy="617700"/>
            <a:chOff x="6175825" y="4080475"/>
            <a:chExt cx="1748700" cy="617700"/>
          </a:xfrm>
        </p:grpSpPr>
        <p:sp>
          <p:nvSpPr>
            <p:cNvPr id="832" name="Google Shape;832;p62"/>
            <p:cNvSpPr txBox="1"/>
            <p:nvPr/>
          </p:nvSpPr>
          <p:spPr>
            <a:xfrm>
              <a:off x="6175825" y="4352575"/>
              <a:ext cx="17487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833" name="Google Shape;833;p62"/>
            <p:cNvSpPr txBox="1"/>
            <p:nvPr/>
          </p:nvSpPr>
          <p:spPr>
            <a:xfrm>
              <a:off x="6175825" y="4080475"/>
              <a:ext cx="16383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grpSp>
      <p:sp>
        <p:nvSpPr>
          <p:cNvPr id="834" name="Google Shape;834;p62"/>
          <p:cNvSpPr txBox="1"/>
          <p:nvPr/>
        </p:nvSpPr>
        <p:spPr>
          <a:xfrm>
            <a:off x="1170650" y="4345725"/>
            <a:ext cx="1748700" cy="34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rgbClr val="434343"/>
                </a:solidFill>
                <a:latin typeface="Muli"/>
                <a:ea typeface="Muli"/>
                <a:cs typeface="Muli"/>
                <a:sym typeface="Muli"/>
              </a:rPr>
              <a:t>This is a placeholder</a:t>
            </a:r>
            <a:endParaRPr sz="1200">
              <a:solidFill>
                <a:srgbClr val="434343"/>
              </a:solidFill>
              <a:latin typeface="Muli"/>
              <a:ea typeface="Muli"/>
              <a:cs typeface="Muli"/>
              <a:sym typeface="Muli"/>
            </a:endParaRPr>
          </a:p>
        </p:txBody>
      </p:sp>
      <p:sp>
        <p:nvSpPr>
          <p:cNvPr id="835" name="Google Shape;835;p62"/>
          <p:cNvSpPr txBox="1"/>
          <p:nvPr/>
        </p:nvSpPr>
        <p:spPr>
          <a:xfrm>
            <a:off x="1170650" y="4073625"/>
            <a:ext cx="1748700" cy="345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b="1">
                <a:solidFill>
                  <a:srgbClr val="4E6E9A"/>
                </a:solidFill>
                <a:latin typeface="Muli"/>
                <a:ea typeface="Muli"/>
                <a:cs typeface="Muli"/>
                <a:sym typeface="Muli"/>
              </a:rPr>
              <a:t>Title Text</a:t>
            </a:r>
            <a:endParaRPr b="1">
              <a:solidFill>
                <a:srgbClr val="4E6E9A"/>
              </a:solidFill>
              <a:latin typeface="Muli"/>
              <a:ea typeface="Muli"/>
              <a:cs typeface="Muli"/>
              <a:sym typeface="Muli"/>
            </a:endParaRPr>
          </a:p>
        </p:txBody>
      </p:sp>
      <p:sp>
        <p:nvSpPr>
          <p:cNvPr id="836" name="Google Shape;836;p62"/>
          <p:cNvSpPr txBox="1"/>
          <p:nvPr/>
        </p:nvSpPr>
        <p:spPr>
          <a:xfrm>
            <a:off x="4613800" y="1512650"/>
            <a:ext cx="800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rgbClr val="FFFFFF"/>
                </a:solidFill>
                <a:latin typeface="Muli"/>
                <a:ea typeface="Muli"/>
                <a:cs typeface="Muli"/>
                <a:sym typeface="Muli"/>
              </a:rPr>
              <a:t>01</a:t>
            </a:r>
            <a:endParaRPr sz="3600" b="1">
              <a:solidFill>
                <a:srgbClr val="FFFFFF"/>
              </a:solidFill>
              <a:latin typeface="Muli"/>
              <a:ea typeface="Muli"/>
              <a:cs typeface="Muli"/>
              <a:sym typeface="Muli"/>
            </a:endParaRPr>
          </a:p>
        </p:txBody>
      </p:sp>
      <p:sp>
        <p:nvSpPr>
          <p:cNvPr id="837" name="Google Shape;837;p62"/>
          <p:cNvSpPr txBox="1"/>
          <p:nvPr/>
        </p:nvSpPr>
        <p:spPr>
          <a:xfrm>
            <a:off x="5643650" y="3134125"/>
            <a:ext cx="800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rgbClr val="FFFFFF"/>
                </a:solidFill>
                <a:latin typeface="Muli"/>
                <a:ea typeface="Muli"/>
                <a:cs typeface="Muli"/>
                <a:sym typeface="Muli"/>
              </a:rPr>
              <a:t>02</a:t>
            </a:r>
            <a:endParaRPr sz="3600" b="1">
              <a:solidFill>
                <a:srgbClr val="FFFFFF"/>
              </a:solidFill>
              <a:latin typeface="Muli"/>
              <a:ea typeface="Muli"/>
              <a:cs typeface="Muli"/>
              <a:sym typeface="Muli"/>
            </a:endParaRPr>
          </a:p>
        </p:txBody>
      </p:sp>
      <p:sp>
        <p:nvSpPr>
          <p:cNvPr id="838" name="Google Shape;838;p62"/>
          <p:cNvSpPr txBox="1"/>
          <p:nvPr/>
        </p:nvSpPr>
        <p:spPr>
          <a:xfrm>
            <a:off x="3059500" y="4045775"/>
            <a:ext cx="800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rgbClr val="FFFFFF"/>
                </a:solidFill>
                <a:latin typeface="Muli"/>
                <a:ea typeface="Muli"/>
                <a:cs typeface="Muli"/>
                <a:sym typeface="Muli"/>
              </a:rPr>
              <a:t>03</a:t>
            </a:r>
            <a:endParaRPr sz="3600" b="1">
              <a:solidFill>
                <a:srgbClr val="FFFFFF"/>
              </a:solidFill>
              <a:latin typeface="Muli"/>
              <a:ea typeface="Muli"/>
              <a:cs typeface="Muli"/>
              <a:sym typeface="Muli"/>
            </a:endParaRPr>
          </a:p>
        </p:txBody>
      </p:sp>
      <p:sp>
        <p:nvSpPr>
          <p:cNvPr id="839" name="Google Shape;839;p62"/>
          <p:cNvSpPr txBox="1"/>
          <p:nvPr/>
        </p:nvSpPr>
        <p:spPr>
          <a:xfrm>
            <a:off x="2652950" y="2039250"/>
            <a:ext cx="800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rgbClr val="FFFFFF"/>
                </a:solidFill>
                <a:latin typeface="Muli"/>
                <a:ea typeface="Muli"/>
                <a:cs typeface="Muli"/>
                <a:sym typeface="Muli"/>
              </a:rPr>
              <a:t>04</a:t>
            </a:r>
            <a:endParaRPr sz="3600" b="1">
              <a:solidFill>
                <a:srgbClr val="FFFFFF"/>
              </a:solidFill>
              <a:latin typeface="Muli"/>
              <a:ea typeface="Muli"/>
              <a:cs typeface="Muli"/>
              <a:sym typeface="Muli"/>
            </a:endParaRPr>
          </a:p>
        </p:txBody>
      </p:sp>
      <p:sp>
        <p:nvSpPr>
          <p:cNvPr id="840" name="Google Shape;840;p62"/>
          <p:cNvSpPr txBox="1"/>
          <p:nvPr/>
        </p:nvSpPr>
        <p:spPr>
          <a:xfrm>
            <a:off x="4072500" y="2870125"/>
            <a:ext cx="800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600" b="1">
                <a:solidFill>
                  <a:srgbClr val="FFFFFF"/>
                </a:solidFill>
                <a:latin typeface="Muli"/>
                <a:ea typeface="Muli"/>
                <a:cs typeface="Muli"/>
                <a:sym typeface="Muli"/>
              </a:rPr>
              <a:t>05</a:t>
            </a:r>
            <a:endParaRPr sz="3600" b="1">
              <a:solidFill>
                <a:srgbClr val="FFFFFF"/>
              </a:solidFill>
              <a:latin typeface="Muli"/>
              <a:ea typeface="Muli"/>
              <a:cs typeface="Muli"/>
              <a:sym typeface="Muli"/>
            </a:endParaRPr>
          </a:p>
        </p:txBody>
      </p:sp>
      <p:grpSp>
        <p:nvGrpSpPr>
          <p:cNvPr id="841" name="Google Shape;841;p62"/>
          <p:cNvGrpSpPr/>
          <p:nvPr/>
        </p:nvGrpSpPr>
        <p:grpSpPr>
          <a:xfrm rot="5400000">
            <a:off x="8641234" y="411193"/>
            <a:ext cx="278152" cy="345818"/>
            <a:chOff x="0" y="46600"/>
            <a:chExt cx="3121800" cy="5004600"/>
          </a:xfrm>
        </p:grpSpPr>
        <p:sp>
          <p:nvSpPr>
            <p:cNvPr id="842" name="Google Shape;842;p62"/>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62"/>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44" name="Google Shape;844;p62"/>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45"/>
          <p:cNvSpPr txBox="1">
            <a:spLocks noGrp="1"/>
          </p:cNvSpPr>
          <p:nvPr>
            <p:ph type="title"/>
          </p:nvPr>
        </p:nvSpPr>
        <p:spPr>
          <a:xfrm>
            <a:off x="370625" y="687000"/>
            <a:ext cx="3588600" cy="176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Nội dung</a:t>
            </a:r>
            <a:endParaRPr dirty="0"/>
          </a:p>
        </p:txBody>
      </p:sp>
      <p:grpSp>
        <p:nvGrpSpPr>
          <p:cNvPr id="326" name="Google Shape;326;p45"/>
          <p:cNvGrpSpPr/>
          <p:nvPr/>
        </p:nvGrpSpPr>
        <p:grpSpPr>
          <a:xfrm>
            <a:off x="4432934" y="1028668"/>
            <a:ext cx="278152" cy="345818"/>
            <a:chOff x="0" y="46600"/>
            <a:chExt cx="3121800" cy="5004600"/>
          </a:xfrm>
        </p:grpSpPr>
        <p:sp>
          <p:nvSpPr>
            <p:cNvPr id="327" name="Google Shape;327;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29" name="Google Shape;329;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30" name="Google Shape;330;p45"/>
          <p:cNvSpPr txBox="1"/>
          <p:nvPr/>
        </p:nvSpPr>
        <p:spPr>
          <a:xfrm>
            <a:off x="4919125" y="970125"/>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smtClean="0">
                <a:solidFill>
                  <a:srgbClr val="434343"/>
                </a:solidFill>
                <a:latin typeface="Muli"/>
                <a:ea typeface="Muli"/>
                <a:cs typeface="Muli"/>
                <a:sym typeface="Muli"/>
              </a:rPr>
              <a:t>Đề tài</a:t>
            </a:r>
            <a:endParaRPr sz="2000" dirty="0">
              <a:solidFill>
                <a:srgbClr val="434343"/>
              </a:solidFill>
              <a:latin typeface="Muli"/>
              <a:ea typeface="Muli"/>
              <a:cs typeface="Muli"/>
              <a:sym typeface="Muli"/>
            </a:endParaRPr>
          </a:p>
        </p:txBody>
      </p:sp>
      <p:sp>
        <p:nvSpPr>
          <p:cNvPr id="331" name="Google Shape;331;p45"/>
          <p:cNvSpPr txBox="1"/>
          <p:nvPr/>
        </p:nvSpPr>
        <p:spPr>
          <a:xfrm>
            <a:off x="4919125" y="1772188"/>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smtClean="0">
                <a:solidFill>
                  <a:srgbClr val="434343"/>
                </a:solidFill>
                <a:latin typeface="Muli"/>
                <a:ea typeface="Muli"/>
                <a:cs typeface="Muli"/>
                <a:sym typeface="Muli"/>
              </a:rPr>
              <a:t>Giải thuật di truyền</a:t>
            </a:r>
            <a:endParaRPr sz="2000" dirty="0">
              <a:solidFill>
                <a:srgbClr val="434343"/>
              </a:solidFill>
              <a:latin typeface="Muli"/>
              <a:ea typeface="Muli"/>
              <a:cs typeface="Muli"/>
              <a:sym typeface="Muli"/>
            </a:endParaRPr>
          </a:p>
        </p:txBody>
      </p:sp>
      <p:sp>
        <p:nvSpPr>
          <p:cNvPr id="332" name="Google Shape;332;p45"/>
          <p:cNvSpPr txBox="1"/>
          <p:nvPr/>
        </p:nvSpPr>
        <p:spPr>
          <a:xfrm>
            <a:off x="4919125" y="2574250"/>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2000" dirty="0" smtClean="0">
                <a:solidFill>
                  <a:srgbClr val="434343"/>
                </a:solidFill>
                <a:latin typeface="Muli"/>
                <a:ea typeface="Muli"/>
                <a:cs typeface="Muli"/>
                <a:sym typeface="Muli"/>
              </a:rPr>
              <a:t>Bài toán người du lịch</a:t>
            </a:r>
            <a:endParaRPr sz="2000" dirty="0">
              <a:solidFill>
                <a:srgbClr val="434343"/>
              </a:solidFill>
              <a:latin typeface="Muli"/>
              <a:ea typeface="Muli"/>
              <a:cs typeface="Muli"/>
              <a:sym typeface="Muli"/>
            </a:endParaRPr>
          </a:p>
        </p:txBody>
      </p:sp>
      <p:sp>
        <p:nvSpPr>
          <p:cNvPr id="333" name="Google Shape;333;p45"/>
          <p:cNvSpPr txBox="1"/>
          <p:nvPr/>
        </p:nvSpPr>
        <p:spPr>
          <a:xfrm>
            <a:off x="4919125" y="3376313"/>
            <a:ext cx="3518400" cy="462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dirty="0" smtClean="0">
                <a:solidFill>
                  <a:srgbClr val="434343"/>
                </a:solidFill>
                <a:latin typeface="Muli"/>
                <a:ea typeface="Muli"/>
                <a:cs typeface="Muli"/>
                <a:sym typeface="Muli"/>
              </a:rPr>
              <a:t>Giải bài toán người du lịch bằng giải thuật di truyền</a:t>
            </a:r>
            <a:endParaRPr sz="2000" dirty="0">
              <a:solidFill>
                <a:srgbClr val="434343"/>
              </a:solidFill>
              <a:latin typeface="Muli"/>
              <a:ea typeface="Muli"/>
              <a:cs typeface="Muli"/>
              <a:sym typeface="Muli"/>
            </a:endParaRPr>
          </a:p>
        </p:txBody>
      </p:sp>
      <p:grpSp>
        <p:nvGrpSpPr>
          <p:cNvPr id="335" name="Google Shape;335;p45"/>
          <p:cNvGrpSpPr/>
          <p:nvPr/>
        </p:nvGrpSpPr>
        <p:grpSpPr>
          <a:xfrm>
            <a:off x="4432934" y="1830743"/>
            <a:ext cx="278152" cy="345818"/>
            <a:chOff x="0" y="46600"/>
            <a:chExt cx="3121800" cy="5004600"/>
          </a:xfrm>
        </p:grpSpPr>
        <p:sp>
          <p:nvSpPr>
            <p:cNvPr id="336" name="Google Shape;336;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38" name="Google Shape;338;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39" name="Google Shape;339;p45"/>
          <p:cNvGrpSpPr/>
          <p:nvPr/>
        </p:nvGrpSpPr>
        <p:grpSpPr>
          <a:xfrm>
            <a:off x="4432934" y="2632818"/>
            <a:ext cx="278152" cy="345818"/>
            <a:chOff x="0" y="46600"/>
            <a:chExt cx="3121800" cy="5004600"/>
          </a:xfrm>
        </p:grpSpPr>
        <p:sp>
          <p:nvSpPr>
            <p:cNvPr id="340" name="Google Shape;340;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2" name="Google Shape;342;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43" name="Google Shape;343;p45"/>
          <p:cNvGrpSpPr/>
          <p:nvPr/>
        </p:nvGrpSpPr>
        <p:grpSpPr>
          <a:xfrm>
            <a:off x="4432934" y="3434893"/>
            <a:ext cx="278152" cy="345818"/>
            <a:chOff x="0" y="46600"/>
            <a:chExt cx="3121800" cy="5004600"/>
          </a:xfrm>
        </p:grpSpPr>
        <p:sp>
          <p:nvSpPr>
            <p:cNvPr id="344" name="Google Shape;344;p4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46" name="Google Shape;346;p4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48"/>
        <p:cNvGrpSpPr/>
        <p:nvPr/>
      </p:nvGrpSpPr>
      <p:grpSpPr>
        <a:xfrm>
          <a:off x="0" y="0"/>
          <a:ext cx="0" cy="0"/>
          <a:chOff x="0" y="0"/>
          <a:chExt cx="0" cy="0"/>
        </a:xfrm>
      </p:grpSpPr>
      <p:sp>
        <p:nvSpPr>
          <p:cNvPr id="849" name="Google Shape;849;p63"/>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One Column Text &amp; Quote</a:t>
            </a:r>
            <a:endParaRPr/>
          </a:p>
        </p:txBody>
      </p:sp>
      <p:sp>
        <p:nvSpPr>
          <p:cNvPr id="850" name="Google Shape;850;p63"/>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uli"/>
                <a:ea typeface="Muli"/>
                <a:cs typeface="Muli"/>
                <a:sym typeface="Muli"/>
              </a:rPr>
              <a:t>Add your own subtitle here.</a:t>
            </a:r>
            <a:endParaRPr/>
          </a:p>
        </p:txBody>
      </p:sp>
      <p:sp>
        <p:nvSpPr>
          <p:cNvPr id="851" name="Google Shape;851;p63"/>
          <p:cNvSpPr txBox="1"/>
          <p:nvPr/>
        </p:nvSpPr>
        <p:spPr>
          <a:xfrm>
            <a:off x="311700" y="1457275"/>
            <a:ext cx="8520600" cy="2019300"/>
          </a:xfrm>
          <a:prstGeom prst="rect">
            <a:avLst/>
          </a:prstGeom>
          <a:noFill/>
          <a:ln>
            <a:noFill/>
          </a:ln>
        </p:spPr>
        <p:txBody>
          <a:bodyPr spcFirstLastPara="1" wrap="square" lIns="91425" tIns="91425" rIns="91425" bIns="91425" anchor="t" anchorCtr="0">
            <a:noAutofit/>
          </a:bodyPr>
          <a:lstStyle/>
          <a:p>
            <a:pPr marL="0" lvl="0" indent="0" algn="just" rtl="0">
              <a:lnSpc>
                <a:spcPct val="142857"/>
              </a:lnSpc>
              <a:spcBef>
                <a:spcPts val="0"/>
              </a:spcBef>
              <a:spcAft>
                <a:spcPts val="0"/>
              </a:spcAft>
              <a:buNone/>
            </a:pPr>
            <a:r>
              <a:rPr lang="en" sz="1100">
                <a:solidFill>
                  <a:srgbClr val="666666"/>
                </a:solidFill>
                <a:latin typeface="Muli"/>
                <a:ea typeface="Muli"/>
                <a:cs typeface="Muli"/>
                <a:sym typeface="Muli"/>
              </a:rPr>
              <a:t>Lorem ipsum dolor sit amet, consectetur adipiscing elit. Aenean nec cursus arcu, fringilla porttitor est. Vestibulum quis erat non velit mollis pretium ut non erat. Praesent metus quam, porta non nunc a, semper sagittis risus. Etiam sagittis maximus interdum. Donec aliquet et ligula vitae eleifend. Donec nibh enim, volutpat sit amet interdum non, eleifend in neque. Sed vel tincidunt metus, a volutpat orci.</a:t>
            </a:r>
            <a:endParaRPr sz="1100">
              <a:solidFill>
                <a:srgbClr val="666666"/>
              </a:solidFill>
              <a:latin typeface="Muli"/>
              <a:ea typeface="Muli"/>
              <a:cs typeface="Muli"/>
              <a:sym typeface="Muli"/>
            </a:endParaRPr>
          </a:p>
          <a:p>
            <a:pPr marL="0" lvl="0" indent="0" algn="just" rtl="0">
              <a:lnSpc>
                <a:spcPct val="142857"/>
              </a:lnSpc>
              <a:spcBef>
                <a:spcPts val="1100"/>
              </a:spcBef>
              <a:spcAft>
                <a:spcPts val="1100"/>
              </a:spcAft>
              <a:buNone/>
            </a:pPr>
            <a:r>
              <a:rPr lang="en" sz="1100">
                <a:solidFill>
                  <a:srgbClr val="666666"/>
                </a:solidFill>
                <a:latin typeface="Muli"/>
                <a:ea typeface="Muli"/>
                <a:cs typeface="Muli"/>
                <a:sym typeface="Muli"/>
              </a:rPr>
              <a:t>Vestibulum ante ipsum primis in faucibus orci luctus et ultrices posuere cubilia Curae; Morbi pharetra nibh eu est posuere gravida ut vel felis. Praesent mollis dui quis eros varius, auctor maximus tortor congue. Praesent commodo lectus a felis tincidunt facilisis. Duis pretium mi eget arcu viverra, vitae accumsan ipsum suscipit.</a:t>
            </a:r>
            <a:endParaRPr sz="1100">
              <a:solidFill>
                <a:srgbClr val="666666"/>
              </a:solidFill>
              <a:latin typeface="Muli"/>
              <a:ea typeface="Muli"/>
              <a:cs typeface="Muli"/>
              <a:sym typeface="Muli"/>
            </a:endParaRPr>
          </a:p>
        </p:txBody>
      </p:sp>
      <p:sp>
        <p:nvSpPr>
          <p:cNvPr id="852" name="Google Shape;852;p63"/>
          <p:cNvSpPr txBox="1"/>
          <p:nvPr/>
        </p:nvSpPr>
        <p:spPr>
          <a:xfrm>
            <a:off x="2087850" y="3572184"/>
            <a:ext cx="4968300" cy="74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700" b="1">
                <a:solidFill>
                  <a:srgbClr val="666666"/>
                </a:solidFill>
                <a:latin typeface="Muli"/>
                <a:ea typeface="Muli"/>
                <a:cs typeface="Muli"/>
                <a:sym typeface="Muli"/>
              </a:rPr>
              <a:t>This is a great Google Slides Template </a:t>
            </a:r>
            <a:endParaRPr sz="1700" b="1">
              <a:solidFill>
                <a:srgbClr val="666666"/>
              </a:solidFill>
              <a:latin typeface="Muli"/>
              <a:ea typeface="Muli"/>
              <a:cs typeface="Muli"/>
              <a:sym typeface="Muli"/>
            </a:endParaRPr>
          </a:p>
          <a:p>
            <a:pPr marL="0" lvl="0" indent="0" algn="ctr" rtl="0">
              <a:spcBef>
                <a:spcPts val="0"/>
              </a:spcBef>
              <a:spcAft>
                <a:spcPts val="0"/>
              </a:spcAft>
              <a:buNone/>
            </a:pPr>
            <a:r>
              <a:rPr lang="en" sz="1700" b="1">
                <a:solidFill>
                  <a:srgbClr val="666666"/>
                </a:solidFill>
                <a:latin typeface="Muli"/>
                <a:ea typeface="Muli"/>
                <a:cs typeface="Muli"/>
                <a:sym typeface="Muli"/>
              </a:rPr>
              <a:t>For General Purposes</a:t>
            </a:r>
            <a:endParaRPr sz="1800" b="1">
              <a:solidFill>
                <a:srgbClr val="666666"/>
              </a:solidFill>
              <a:latin typeface="Muli"/>
              <a:ea typeface="Muli"/>
              <a:cs typeface="Muli"/>
              <a:sym typeface="Muli"/>
            </a:endParaRPr>
          </a:p>
        </p:txBody>
      </p:sp>
      <p:sp>
        <p:nvSpPr>
          <p:cNvPr id="853" name="Google Shape;853;p63"/>
          <p:cNvSpPr txBox="1"/>
          <p:nvPr/>
        </p:nvSpPr>
        <p:spPr>
          <a:xfrm>
            <a:off x="5708035" y="3824145"/>
            <a:ext cx="5487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a:solidFill>
                  <a:srgbClr val="4E6E9A"/>
                </a:solidFill>
              </a:rPr>
              <a:t>”</a:t>
            </a:r>
            <a:endParaRPr sz="7200">
              <a:solidFill>
                <a:srgbClr val="4E6E9A"/>
              </a:solidFill>
            </a:endParaRPr>
          </a:p>
        </p:txBody>
      </p:sp>
      <p:sp>
        <p:nvSpPr>
          <p:cNvPr id="854" name="Google Shape;854;p63"/>
          <p:cNvSpPr txBox="1"/>
          <p:nvPr/>
        </p:nvSpPr>
        <p:spPr>
          <a:xfrm>
            <a:off x="2652750" y="4400500"/>
            <a:ext cx="3838500" cy="695400"/>
          </a:xfrm>
          <a:prstGeom prst="rect">
            <a:avLst/>
          </a:prstGeom>
          <a:noFill/>
          <a:ln>
            <a:noFill/>
          </a:ln>
        </p:spPr>
        <p:txBody>
          <a:bodyPr spcFirstLastPara="1" wrap="square" lIns="91425" tIns="91425" rIns="91425" bIns="91425" anchor="t" anchorCtr="0">
            <a:noAutofit/>
          </a:bodyPr>
          <a:lstStyle/>
          <a:p>
            <a:pPr marL="0" lvl="0" indent="0" algn="ctr" rtl="0">
              <a:lnSpc>
                <a:spcPct val="142857"/>
              </a:lnSpc>
              <a:spcBef>
                <a:spcPts val="0"/>
              </a:spcBef>
              <a:spcAft>
                <a:spcPts val="1100"/>
              </a:spcAft>
              <a:buNone/>
            </a:pPr>
            <a:r>
              <a:rPr lang="en" sz="900">
                <a:solidFill>
                  <a:srgbClr val="666666"/>
                </a:solidFill>
                <a:latin typeface="Muli"/>
                <a:ea typeface="Muli"/>
                <a:cs typeface="Muli"/>
                <a:sym typeface="Muli"/>
              </a:rPr>
              <a:t>Lorem ipsum dolor sit amet, consectetur adipiscing elit. Aenean nec cursus arcu, fringilla porttitor est.</a:t>
            </a:r>
            <a:endParaRPr sz="900">
              <a:solidFill>
                <a:srgbClr val="666666"/>
              </a:solidFill>
              <a:latin typeface="Muli"/>
              <a:ea typeface="Muli"/>
              <a:cs typeface="Muli"/>
              <a:sym typeface="Muli"/>
            </a:endParaRPr>
          </a:p>
        </p:txBody>
      </p:sp>
      <p:sp>
        <p:nvSpPr>
          <p:cNvPr id="855" name="Google Shape;855;p63"/>
          <p:cNvSpPr txBox="1"/>
          <p:nvPr/>
        </p:nvSpPr>
        <p:spPr>
          <a:xfrm>
            <a:off x="2125103" y="3239433"/>
            <a:ext cx="548700" cy="57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7200">
                <a:solidFill>
                  <a:srgbClr val="5E85B9"/>
                </a:solidFill>
              </a:rPr>
              <a:t>“</a:t>
            </a:r>
            <a:endParaRPr sz="7200">
              <a:solidFill>
                <a:srgbClr val="5E85B9"/>
              </a:solidFill>
            </a:endParaRPr>
          </a:p>
        </p:txBody>
      </p:sp>
      <p:grpSp>
        <p:nvGrpSpPr>
          <p:cNvPr id="856" name="Google Shape;856;p63"/>
          <p:cNvGrpSpPr/>
          <p:nvPr/>
        </p:nvGrpSpPr>
        <p:grpSpPr>
          <a:xfrm rot="5400000">
            <a:off x="8641234" y="411193"/>
            <a:ext cx="278152" cy="345818"/>
            <a:chOff x="0" y="46600"/>
            <a:chExt cx="3121800" cy="5004600"/>
          </a:xfrm>
        </p:grpSpPr>
        <p:sp>
          <p:nvSpPr>
            <p:cNvPr id="857" name="Google Shape;857;p63"/>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63"/>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59" name="Google Shape;859;p63"/>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64"/>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Two Column Text</a:t>
            </a:r>
            <a:endParaRPr/>
          </a:p>
        </p:txBody>
      </p:sp>
      <p:sp>
        <p:nvSpPr>
          <p:cNvPr id="865" name="Google Shape;865;p64"/>
          <p:cNvSpPr txBox="1">
            <a:spLocks noGrp="1"/>
          </p:cNvSpPr>
          <p:nvPr>
            <p:ph type="body" idx="1"/>
          </p:nvPr>
        </p:nvSpPr>
        <p:spPr>
          <a:xfrm>
            <a:off x="370475" y="1348400"/>
            <a:ext cx="38913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00"/>
              <a:t>Lorem ipsum dolor sit amet, consectetur adipiscing elit. Aenean nec cursus arcu, fringilla porttitor est. Vestibulum quis erat non velit mollis pretium ut non erat. Praesent metus quam, porta non nunc a, semper sagittis risus. Etiam sagittis maximus interdum. Donec aliquet et ligula vitae eleifend. Donec nibh enim, volutpat sit amet interdum non, eleifend in neque. Sed vel tincidunt metus, a volutpat orci.</a:t>
            </a:r>
            <a:endParaRPr sz="1000"/>
          </a:p>
          <a:p>
            <a:pPr marL="0" lvl="0" indent="0" algn="l" rtl="0">
              <a:spcBef>
                <a:spcPts val="1600"/>
              </a:spcBef>
              <a:spcAft>
                <a:spcPts val="1600"/>
              </a:spcAft>
              <a:buNone/>
            </a:pPr>
            <a:r>
              <a:rPr lang="en" sz="1000"/>
              <a:t>Vestibulum ante ipsum primis in faucibus orci luctus et ultrices posuere cubilia Curae; Morbi pharetra nibh eu est posuere gravida ut vel felis. Praesent mollis dui quis eros varius, auctor maximus tortor congue. Praesent commodo lectus a felis tincidunt facilisis. Duis pretium mi eget arcu viverra, vitae accumsan ipsum suscipit.</a:t>
            </a:r>
            <a:endParaRPr sz="1000"/>
          </a:p>
        </p:txBody>
      </p:sp>
      <p:sp>
        <p:nvSpPr>
          <p:cNvPr id="866" name="Google Shape;866;p64"/>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uli"/>
                <a:ea typeface="Muli"/>
                <a:cs typeface="Muli"/>
                <a:sym typeface="Muli"/>
              </a:rPr>
              <a:t>Add your own subtitle here.</a:t>
            </a:r>
            <a:endParaRPr/>
          </a:p>
        </p:txBody>
      </p:sp>
      <p:sp>
        <p:nvSpPr>
          <p:cNvPr id="867" name="Google Shape;867;p64"/>
          <p:cNvSpPr txBox="1">
            <a:spLocks noGrp="1"/>
          </p:cNvSpPr>
          <p:nvPr>
            <p:ph type="body" idx="3"/>
          </p:nvPr>
        </p:nvSpPr>
        <p:spPr>
          <a:xfrm>
            <a:off x="4581150" y="1348400"/>
            <a:ext cx="38913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000"/>
              <a:t>Lorem ipsum dolor sit amet, consectetur adipiscing elit. Aenean nec cursus arcu, fringilla porttitor est. Vestibulum quis erat non velit mollis pretium ut non erat. Praesent metus quam, porta non nunc a, semper sagittis risus. Etiam sagittis maximus interdum. Donec aliquet et ligula vitae eleifend. Donec nibh enim, volutpat sit amet interdum non, eleifend in neque. Sed vel tincidunt metus, a volutpat orci.</a:t>
            </a:r>
            <a:endParaRPr sz="1000"/>
          </a:p>
          <a:p>
            <a:pPr marL="0" lvl="0" indent="0" algn="l" rtl="0">
              <a:spcBef>
                <a:spcPts val="1600"/>
              </a:spcBef>
              <a:spcAft>
                <a:spcPts val="1600"/>
              </a:spcAft>
              <a:buNone/>
            </a:pPr>
            <a:r>
              <a:rPr lang="en" sz="1000"/>
              <a:t>Vestibulum ante ipsum primis in faucibus orci luctus et ultrices posuere cubilia Curae; Morbi pharetra nibh eu est posuere gravida ut vel felis. Praesent mollis dui quis eros varius, auctor maximus tortor congue. Praesent commodo lectus a felis tincidunt facilisis. Duis pretium mi eget arcu viverra, vitae accumsan ipsum suscipit.</a:t>
            </a:r>
            <a:endParaRPr sz="1000"/>
          </a:p>
        </p:txBody>
      </p:sp>
      <p:grpSp>
        <p:nvGrpSpPr>
          <p:cNvPr id="868" name="Google Shape;868;p64"/>
          <p:cNvGrpSpPr/>
          <p:nvPr/>
        </p:nvGrpSpPr>
        <p:grpSpPr>
          <a:xfrm rot="5400000">
            <a:off x="8641234" y="411193"/>
            <a:ext cx="278152" cy="345818"/>
            <a:chOff x="0" y="46600"/>
            <a:chExt cx="3121800" cy="5004600"/>
          </a:xfrm>
        </p:grpSpPr>
        <p:sp>
          <p:nvSpPr>
            <p:cNvPr id="869" name="Google Shape;869;p64"/>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4"/>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71" name="Google Shape;871;p64"/>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65"/>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Macbook Pro Demo </a:t>
            </a:r>
            <a:endParaRPr/>
          </a:p>
        </p:txBody>
      </p:sp>
      <p:sp>
        <p:nvSpPr>
          <p:cNvPr id="877" name="Google Shape;877;p65"/>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uli"/>
                <a:ea typeface="Muli"/>
                <a:cs typeface="Muli"/>
                <a:sym typeface="Muli"/>
              </a:rPr>
              <a:t>Add your own subtitle here.</a:t>
            </a:r>
            <a:endParaRPr>
              <a:latin typeface="Muli"/>
              <a:ea typeface="Muli"/>
              <a:cs typeface="Muli"/>
              <a:sym typeface="Muli"/>
            </a:endParaRPr>
          </a:p>
        </p:txBody>
      </p:sp>
      <p:pic>
        <p:nvPicPr>
          <p:cNvPr id="878" name="Google Shape;878;p65" descr="MacBook-Pro-mockup.png"/>
          <p:cNvPicPr preferRelativeResize="0"/>
          <p:nvPr/>
        </p:nvPicPr>
        <p:blipFill rotWithShape="1">
          <a:blip r:embed="rId3">
            <a:alphaModFix/>
          </a:blip>
          <a:srcRect l="9213" t="5258" r="11156"/>
          <a:stretch/>
        </p:blipFill>
        <p:spPr>
          <a:xfrm>
            <a:off x="0" y="1499075"/>
            <a:ext cx="4805601" cy="3430400"/>
          </a:xfrm>
          <a:prstGeom prst="rect">
            <a:avLst/>
          </a:prstGeom>
          <a:noFill/>
          <a:ln>
            <a:noFill/>
          </a:ln>
        </p:spPr>
      </p:pic>
      <p:sp>
        <p:nvSpPr>
          <p:cNvPr id="879" name="Google Shape;879;p65"/>
          <p:cNvSpPr txBox="1"/>
          <p:nvPr/>
        </p:nvSpPr>
        <p:spPr>
          <a:xfrm>
            <a:off x="4706825" y="2370100"/>
            <a:ext cx="41256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rgbClr val="666666"/>
                </a:solidFill>
                <a:latin typeface="Muli"/>
                <a:ea typeface="Muli"/>
                <a:cs typeface="Muli"/>
                <a:sym typeface="Muli"/>
              </a:rPr>
              <a:t>Lorem ipsum dolor sit amet, consectetur adipiscing elit. Integer non est in enim placerat varius. Maecenas tempus massa eget ex consequat, ut rhoncus urna dignissim.</a:t>
            </a:r>
            <a:endParaRPr sz="900">
              <a:solidFill>
                <a:srgbClr val="666666"/>
              </a:solidFill>
              <a:latin typeface="Muli"/>
              <a:ea typeface="Muli"/>
              <a:cs typeface="Muli"/>
              <a:sym typeface="Muli"/>
            </a:endParaRPr>
          </a:p>
        </p:txBody>
      </p:sp>
      <p:sp>
        <p:nvSpPr>
          <p:cNvPr id="880" name="Google Shape;880;p65"/>
          <p:cNvSpPr txBox="1"/>
          <p:nvPr/>
        </p:nvSpPr>
        <p:spPr>
          <a:xfrm>
            <a:off x="4706825" y="2082175"/>
            <a:ext cx="14763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b="1">
                <a:latin typeface="Muli"/>
                <a:ea typeface="Muli"/>
                <a:cs typeface="Muli"/>
                <a:sym typeface="Muli"/>
              </a:rPr>
              <a:t>This is a subtitle</a:t>
            </a:r>
            <a:endParaRPr sz="1300" b="1">
              <a:latin typeface="Muli"/>
              <a:ea typeface="Muli"/>
              <a:cs typeface="Muli"/>
              <a:sym typeface="Muli"/>
            </a:endParaRPr>
          </a:p>
        </p:txBody>
      </p:sp>
      <p:sp>
        <p:nvSpPr>
          <p:cNvPr id="881" name="Google Shape;881;p65"/>
          <p:cNvSpPr txBox="1"/>
          <p:nvPr/>
        </p:nvSpPr>
        <p:spPr>
          <a:xfrm>
            <a:off x="4706825" y="2890225"/>
            <a:ext cx="41256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rgbClr val="666666"/>
                </a:solidFill>
                <a:latin typeface="Muli"/>
                <a:ea typeface="Muli"/>
                <a:cs typeface="Muli"/>
                <a:sym typeface="Muli"/>
              </a:rPr>
              <a:t>Lorem ipsum dolor sit amet, consectetur adipiscing elit. Integer non est in enim placerat varius.</a:t>
            </a:r>
            <a:endParaRPr sz="900">
              <a:solidFill>
                <a:srgbClr val="666666"/>
              </a:solidFill>
              <a:latin typeface="Muli"/>
              <a:ea typeface="Muli"/>
              <a:cs typeface="Muli"/>
              <a:sym typeface="Muli"/>
            </a:endParaRPr>
          </a:p>
        </p:txBody>
      </p:sp>
      <p:sp>
        <p:nvSpPr>
          <p:cNvPr id="882" name="Google Shape;882;p65"/>
          <p:cNvSpPr txBox="1"/>
          <p:nvPr/>
        </p:nvSpPr>
        <p:spPr>
          <a:xfrm>
            <a:off x="4706825" y="3438925"/>
            <a:ext cx="14763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300" b="1">
                <a:latin typeface="Muli"/>
                <a:ea typeface="Muli"/>
                <a:cs typeface="Muli"/>
                <a:sym typeface="Muli"/>
              </a:rPr>
              <a:t>This is a subtitle</a:t>
            </a:r>
            <a:endParaRPr sz="1300" b="1">
              <a:latin typeface="Muli"/>
              <a:ea typeface="Muli"/>
              <a:cs typeface="Muli"/>
              <a:sym typeface="Muli"/>
            </a:endParaRPr>
          </a:p>
        </p:txBody>
      </p:sp>
      <p:grpSp>
        <p:nvGrpSpPr>
          <p:cNvPr id="883" name="Google Shape;883;p65"/>
          <p:cNvGrpSpPr/>
          <p:nvPr/>
        </p:nvGrpSpPr>
        <p:grpSpPr>
          <a:xfrm>
            <a:off x="4896122" y="3903888"/>
            <a:ext cx="582707" cy="586117"/>
            <a:chOff x="2440575" y="1442025"/>
            <a:chExt cx="582707" cy="586117"/>
          </a:xfrm>
        </p:grpSpPr>
        <p:sp>
          <p:nvSpPr>
            <p:cNvPr id="884" name="Google Shape;884;p65"/>
            <p:cNvSpPr/>
            <p:nvPr/>
          </p:nvSpPr>
          <p:spPr>
            <a:xfrm>
              <a:off x="2450582" y="1455442"/>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65"/>
            <p:cNvSpPr/>
            <p:nvPr/>
          </p:nvSpPr>
          <p:spPr>
            <a:xfrm>
              <a:off x="2440575" y="1442025"/>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65"/>
            <p:cNvSpPr/>
            <p:nvPr/>
          </p:nvSpPr>
          <p:spPr>
            <a:xfrm>
              <a:off x="2530418" y="1539248"/>
              <a:ext cx="369000" cy="369000"/>
            </a:xfrm>
            <a:custGeom>
              <a:avLst/>
              <a:gdLst/>
              <a:ahLst/>
              <a:cxnLst/>
              <a:rect l="l" t="t" r="r" b="b"/>
              <a:pathLst>
                <a:path w="120000" h="120000" extrusionOk="0">
                  <a:moveTo>
                    <a:pt x="49439" y="66771"/>
                  </a:moveTo>
                  <a:lnTo>
                    <a:pt x="53133" y="70560"/>
                  </a:lnTo>
                  <a:lnTo>
                    <a:pt x="70276" y="57205"/>
                  </a:lnTo>
                  <a:lnTo>
                    <a:pt x="62794" y="49723"/>
                  </a:lnTo>
                  <a:lnTo>
                    <a:pt x="49439" y="66771"/>
                  </a:lnTo>
                  <a:close/>
                  <a:moveTo>
                    <a:pt x="109581" y="10418"/>
                  </a:moveTo>
                  <a:cubicBezTo>
                    <a:pt x="99163" y="0"/>
                    <a:pt x="82304" y="0"/>
                    <a:pt x="71886" y="10418"/>
                  </a:cubicBezTo>
                  <a:cubicBezTo>
                    <a:pt x="66771" y="15532"/>
                    <a:pt x="64119" y="21878"/>
                    <a:pt x="64119" y="28602"/>
                  </a:cubicBezTo>
                  <a:lnTo>
                    <a:pt x="23488" y="74064"/>
                  </a:lnTo>
                  <a:cubicBezTo>
                    <a:pt x="20552" y="77000"/>
                    <a:pt x="18658" y="80978"/>
                    <a:pt x="18658" y="85240"/>
                  </a:cubicBezTo>
                  <a:cubicBezTo>
                    <a:pt x="18658" y="88176"/>
                    <a:pt x="19510" y="90828"/>
                    <a:pt x="20836" y="93291"/>
                  </a:cubicBezTo>
                  <a:cubicBezTo>
                    <a:pt x="13354" y="97553"/>
                    <a:pt x="10418" y="101531"/>
                    <a:pt x="13354" y="110149"/>
                  </a:cubicBezTo>
                  <a:cubicBezTo>
                    <a:pt x="13638" y="111191"/>
                    <a:pt x="13354" y="111475"/>
                    <a:pt x="13354" y="111760"/>
                  </a:cubicBezTo>
                  <a:cubicBezTo>
                    <a:pt x="12028" y="113559"/>
                    <a:pt x="6156" y="114696"/>
                    <a:pt x="2651" y="114696"/>
                  </a:cubicBezTo>
                  <a:lnTo>
                    <a:pt x="2651" y="114696"/>
                  </a:lnTo>
                  <a:cubicBezTo>
                    <a:pt x="1041" y="114696"/>
                    <a:pt x="0" y="115737"/>
                    <a:pt x="0" y="117348"/>
                  </a:cubicBezTo>
                  <a:cubicBezTo>
                    <a:pt x="0" y="118958"/>
                    <a:pt x="1041" y="120000"/>
                    <a:pt x="2651" y="120000"/>
                  </a:cubicBezTo>
                  <a:lnTo>
                    <a:pt x="2651" y="120000"/>
                  </a:lnTo>
                  <a:cubicBezTo>
                    <a:pt x="4546" y="120000"/>
                    <a:pt x="14112" y="119715"/>
                    <a:pt x="17616" y="114885"/>
                  </a:cubicBezTo>
                  <a:cubicBezTo>
                    <a:pt x="18374" y="113559"/>
                    <a:pt x="19510" y="111475"/>
                    <a:pt x="18374" y="108539"/>
                  </a:cubicBezTo>
                  <a:cubicBezTo>
                    <a:pt x="16858" y="103425"/>
                    <a:pt x="16858" y="101531"/>
                    <a:pt x="24340" y="97553"/>
                  </a:cubicBezTo>
                  <a:cubicBezTo>
                    <a:pt x="26992" y="99921"/>
                    <a:pt x="30686" y="101341"/>
                    <a:pt x="34475" y="101341"/>
                  </a:cubicBezTo>
                  <a:cubicBezTo>
                    <a:pt x="39021" y="101341"/>
                    <a:pt x="42999" y="99447"/>
                    <a:pt x="45651" y="96511"/>
                  </a:cubicBezTo>
                  <a:lnTo>
                    <a:pt x="91397" y="55595"/>
                  </a:lnTo>
                  <a:cubicBezTo>
                    <a:pt x="97837" y="55311"/>
                    <a:pt x="104467" y="52943"/>
                    <a:pt x="109297" y="47829"/>
                  </a:cubicBezTo>
                  <a:cubicBezTo>
                    <a:pt x="120000" y="37695"/>
                    <a:pt x="120000" y="20836"/>
                    <a:pt x="109581" y="10418"/>
                  </a:cubicBezTo>
                  <a:close/>
                  <a:moveTo>
                    <a:pt x="41957" y="93007"/>
                  </a:moveTo>
                  <a:cubicBezTo>
                    <a:pt x="40063" y="94901"/>
                    <a:pt x="37411" y="96227"/>
                    <a:pt x="34475" y="96227"/>
                  </a:cubicBezTo>
                  <a:cubicBezTo>
                    <a:pt x="28602" y="96227"/>
                    <a:pt x="23772" y="91397"/>
                    <a:pt x="23772" y="85524"/>
                  </a:cubicBezTo>
                  <a:cubicBezTo>
                    <a:pt x="23772" y="82588"/>
                    <a:pt x="24814" y="79936"/>
                    <a:pt x="26992" y="78042"/>
                  </a:cubicBezTo>
                  <a:lnTo>
                    <a:pt x="64688" y="36085"/>
                  </a:lnTo>
                  <a:cubicBezTo>
                    <a:pt x="65730" y="40631"/>
                    <a:pt x="68097" y="44893"/>
                    <a:pt x="71602" y="48397"/>
                  </a:cubicBezTo>
                  <a:cubicBezTo>
                    <a:pt x="75106" y="51807"/>
                    <a:pt x="79368" y="54269"/>
                    <a:pt x="83914" y="55311"/>
                  </a:cubicBezTo>
                  <a:lnTo>
                    <a:pt x="41957" y="93007"/>
                  </a:lnTo>
                  <a:close/>
                  <a:moveTo>
                    <a:pt x="105509" y="44609"/>
                  </a:moveTo>
                  <a:cubicBezTo>
                    <a:pt x="97269" y="52943"/>
                    <a:pt x="83630" y="52943"/>
                    <a:pt x="75390" y="44609"/>
                  </a:cubicBezTo>
                  <a:cubicBezTo>
                    <a:pt x="67056" y="36369"/>
                    <a:pt x="67056" y="22730"/>
                    <a:pt x="75390" y="14396"/>
                  </a:cubicBezTo>
                  <a:cubicBezTo>
                    <a:pt x="83630" y="6156"/>
                    <a:pt x="97269" y="6156"/>
                    <a:pt x="105509" y="14396"/>
                  </a:cubicBezTo>
                  <a:cubicBezTo>
                    <a:pt x="113843" y="22730"/>
                    <a:pt x="114127" y="36085"/>
                    <a:pt x="105509" y="4460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87" name="Google Shape;887;p65"/>
          <p:cNvGrpSpPr/>
          <p:nvPr/>
        </p:nvGrpSpPr>
        <p:grpSpPr>
          <a:xfrm>
            <a:off x="5840897" y="3903888"/>
            <a:ext cx="582707" cy="579405"/>
            <a:chOff x="2445575" y="2282038"/>
            <a:chExt cx="582707" cy="579405"/>
          </a:xfrm>
        </p:grpSpPr>
        <p:sp>
          <p:nvSpPr>
            <p:cNvPr id="888" name="Google Shape;888;p65"/>
            <p:cNvSpPr/>
            <p:nvPr/>
          </p:nvSpPr>
          <p:spPr>
            <a:xfrm>
              <a:off x="2455582" y="2288742"/>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65"/>
            <p:cNvSpPr/>
            <p:nvPr/>
          </p:nvSpPr>
          <p:spPr>
            <a:xfrm>
              <a:off x="2445575" y="2282038"/>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65"/>
            <p:cNvSpPr/>
            <p:nvPr/>
          </p:nvSpPr>
          <p:spPr>
            <a:xfrm>
              <a:off x="2540385" y="2439833"/>
              <a:ext cx="359100" cy="233100"/>
            </a:xfrm>
            <a:custGeom>
              <a:avLst/>
              <a:gdLst/>
              <a:ahLst/>
              <a:cxnLst/>
              <a:rect l="l" t="t" r="r" b="b"/>
              <a:pathLst>
                <a:path w="120000" h="120000" extrusionOk="0">
                  <a:moveTo>
                    <a:pt x="57244" y="17164"/>
                  </a:moveTo>
                  <a:cubicBezTo>
                    <a:pt x="52602" y="17164"/>
                    <a:pt x="49121" y="22632"/>
                    <a:pt x="49121" y="29924"/>
                  </a:cubicBezTo>
                  <a:cubicBezTo>
                    <a:pt x="49121" y="37215"/>
                    <a:pt x="52602" y="42835"/>
                    <a:pt x="57244" y="42835"/>
                  </a:cubicBezTo>
                  <a:cubicBezTo>
                    <a:pt x="61885" y="42835"/>
                    <a:pt x="65463" y="37215"/>
                    <a:pt x="65463" y="29924"/>
                  </a:cubicBezTo>
                  <a:cubicBezTo>
                    <a:pt x="65463" y="22632"/>
                    <a:pt x="61885" y="17164"/>
                    <a:pt x="57244" y="17164"/>
                  </a:cubicBezTo>
                  <a:close/>
                  <a:moveTo>
                    <a:pt x="57244" y="34329"/>
                  </a:moveTo>
                  <a:cubicBezTo>
                    <a:pt x="55600" y="34329"/>
                    <a:pt x="54536" y="32506"/>
                    <a:pt x="54536" y="29924"/>
                  </a:cubicBezTo>
                  <a:cubicBezTo>
                    <a:pt x="54536" y="27493"/>
                    <a:pt x="55600" y="25670"/>
                    <a:pt x="57244" y="25670"/>
                  </a:cubicBezTo>
                  <a:cubicBezTo>
                    <a:pt x="58887" y="25670"/>
                    <a:pt x="59951" y="27493"/>
                    <a:pt x="59951" y="29924"/>
                  </a:cubicBezTo>
                  <a:cubicBezTo>
                    <a:pt x="59951" y="32506"/>
                    <a:pt x="58887" y="34329"/>
                    <a:pt x="57244" y="34329"/>
                  </a:cubicBezTo>
                  <a:close/>
                  <a:moveTo>
                    <a:pt x="117292" y="17164"/>
                  </a:moveTo>
                  <a:cubicBezTo>
                    <a:pt x="116712" y="17164"/>
                    <a:pt x="116518" y="17164"/>
                    <a:pt x="116228" y="17620"/>
                  </a:cubicBezTo>
                  <a:lnTo>
                    <a:pt x="116228" y="17620"/>
                  </a:lnTo>
                  <a:lnTo>
                    <a:pt x="87316" y="40253"/>
                  </a:lnTo>
                  <a:lnTo>
                    <a:pt x="87316" y="17164"/>
                  </a:lnTo>
                  <a:cubicBezTo>
                    <a:pt x="87316" y="7746"/>
                    <a:pt x="82385" y="0"/>
                    <a:pt x="76390" y="0"/>
                  </a:cubicBezTo>
                  <a:lnTo>
                    <a:pt x="10829" y="0"/>
                  </a:lnTo>
                  <a:cubicBezTo>
                    <a:pt x="4834" y="0"/>
                    <a:pt x="0" y="7746"/>
                    <a:pt x="0" y="17164"/>
                  </a:cubicBezTo>
                  <a:lnTo>
                    <a:pt x="0" y="102835"/>
                  </a:lnTo>
                  <a:cubicBezTo>
                    <a:pt x="0" y="112253"/>
                    <a:pt x="4834" y="120000"/>
                    <a:pt x="10829" y="120000"/>
                  </a:cubicBezTo>
                  <a:lnTo>
                    <a:pt x="76390" y="120000"/>
                  </a:lnTo>
                  <a:cubicBezTo>
                    <a:pt x="82385" y="120000"/>
                    <a:pt x="87316" y="112253"/>
                    <a:pt x="87316" y="102835"/>
                  </a:cubicBezTo>
                  <a:lnTo>
                    <a:pt x="87316" y="79746"/>
                  </a:lnTo>
                  <a:lnTo>
                    <a:pt x="116228" y="102379"/>
                  </a:lnTo>
                  <a:lnTo>
                    <a:pt x="116228" y="102379"/>
                  </a:lnTo>
                  <a:cubicBezTo>
                    <a:pt x="116518" y="102835"/>
                    <a:pt x="117002" y="102835"/>
                    <a:pt x="117292" y="102835"/>
                  </a:cubicBezTo>
                  <a:cubicBezTo>
                    <a:pt x="118936" y="102835"/>
                    <a:pt x="120000" y="101164"/>
                    <a:pt x="120000" y="98582"/>
                  </a:cubicBezTo>
                  <a:lnTo>
                    <a:pt x="120000" y="21417"/>
                  </a:lnTo>
                  <a:cubicBezTo>
                    <a:pt x="120000" y="18835"/>
                    <a:pt x="118936" y="17164"/>
                    <a:pt x="117292" y="17164"/>
                  </a:cubicBezTo>
                  <a:close/>
                  <a:moveTo>
                    <a:pt x="76390" y="111493"/>
                  </a:moveTo>
                  <a:lnTo>
                    <a:pt x="10829" y="111493"/>
                  </a:lnTo>
                  <a:cubicBezTo>
                    <a:pt x="7832" y="111493"/>
                    <a:pt x="5414" y="107544"/>
                    <a:pt x="5414" y="102835"/>
                  </a:cubicBezTo>
                  <a:lnTo>
                    <a:pt x="81804" y="102835"/>
                  </a:lnTo>
                  <a:cubicBezTo>
                    <a:pt x="81804" y="107544"/>
                    <a:pt x="79387" y="111493"/>
                    <a:pt x="76390" y="111493"/>
                  </a:cubicBezTo>
                  <a:close/>
                  <a:moveTo>
                    <a:pt x="81804" y="94329"/>
                  </a:moveTo>
                  <a:lnTo>
                    <a:pt x="5414" y="94329"/>
                  </a:lnTo>
                  <a:lnTo>
                    <a:pt x="5414" y="17164"/>
                  </a:lnTo>
                  <a:cubicBezTo>
                    <a:pt x="5414" y="12455"/>
                    <a:pt x="7832" y="8506"/>
                    <a:pt x="10829" y="8506"/>
                  </a:cubicBezTo>
                  <a:lnTo>
                    <a:pt x="76390" y="8506"/>
                  </a:lnTo>
                  <a:cubicBezTo>
                    <a:pt x="79387" y="8506"/>
                    <a:pt x="81804" y="12455"/>
                    <a:pt x="81804" y="17164"/>
                  </a:cubicBezTo>
                  <a:lnTo>
                    <a:pt x="81804" y="94329"/>
                  </a:lnTo>
                  <a:close/>
                  <a:moveTo>
                    <a:pt x="114585" y="91746"/>
                  </a:moveTo>
                  <a:lnTo>
                    <a:pt x="87316" y="70329"/>
                  </a:lnTo>
                  <a:lnTo>
                    <a:pt x="87316" y="49670"/>
                  </a:lnTo>
                  <a:lnTo>
                    <a:pt x="114585" y="28253"/>
                  </a:lnTo>
                  <a:lnTo>
                    <a:pt x="114585" y="91746"/>
                  </a:lnTo>
                  <a:close/>
                  <a:moveTo>
                    <a:pt x="73682" y="17164"/>
                  </a:moveTo>
                  <a:cubicBezTo>
                    <a:pt x="72038" y="17164"/>
                    <a:pt x="70878" y="18835"/>
                    <a:pt x="70878" y="21417"/>
                  </a:cubicBezTo>
                  <a:cubicBezTo>
                    <a:pt x="70878" y="24000"/>
                    <a:pt x="72038" y="25670"/>
                    <a:pt x="73682" y="25670"/>
                  </a:cubicBezTo>
                  <a:cubicBezTo>
                    <a:pt x="75229" y="25670"/>
                    <a:pt x="76390" y="24000"/>
                    <a:pt x="76390" y="21417"/>
                  </a:cubicBezTo>
                  <a:cubicBezTo>
                    <a:pt x="76390" y="18835"/>
                    <a:pt x="75229" y="17164"/>
                    <a:pt x="73682" y="17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1" name="Google Shape;891;p65"/>
          <p:cNvGrpSpPr/>
          <p:nvPr/>
        </p:nvGrpSpPr>
        <p:grpSpPr>
          <a:xfrm>
            <a:off x="6785672" y="3903892"/>
            <a:ext cx="582707" cy="572700"/>
            <a:chOff x="2450575" y="3122042"/>
            <a:chExt cx="582707" cy="572700"/>
          </a:xfrm>
        </p:grpSpPr>
        <p:sp>
          <p:nvSpPr>
            <p:cNvPr id="892" name="Google Shape;892;p65"/>
            <p:cNvSpPr/>
            <p:nvPr/>
          </p:nvSpPr>
          <p:spPr>
            <a:xfrm>
              <a:off x="2460582" y="3122042"/>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65"/>
            <p:cNvSpPr/>
            <p:nvPr/>
          </p:nvSpPr>
          <p:spPr>
            <a:xfrm>
              <a:off x="2450575" y="3122050"/>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65"/>
            <p:cNvSpPr/>
            <p:nvPr/>
          </p:nvSpPr>
          <p:spPr>
            <a:xfrm>
              <a:off x="2545368" y="3204497"/>
              <a:ext cx="359100" cy="359100"/>
            </a:xfrm>
            <a:custGeom>
              <a:avLst/>
              <a:gdLst/>
              <a:ahLst/>
              <a:cxnLst/>
              <a:rect l="l" t="t" r="r" b="b"/>
              <a:pathLst>
                <a:path w="120000" h="120000" extrusionOk="0">
                  <a:moveTo>
                    <a:pt x="109082" y="35458"/>
                  </a:moveTo>
                  <a:lnTo>
                    <a:pt x="109082" y="8212"/>
                  </a:lnTo>
                  <a:cubicBezTo>
                    <a:pt x="109082" y="3574"/>
                    <a:pt x="105507" y="0"/>
                    <a:pt x="100869" y="0"/>
                  </a:cubicBezTo>
                  <a:cubicBezTo>
                    <a:pt x="96231" y="0"/>
                    <a:pt x="92657" y="3574"/>
                    <a:pt x="92657" y="8212"/>
                  </a:cubicBezTo>
                  <a:lnTo>
                    <a:pt x="92657" y="10434"/>
                  </a:lnTo>
                  <a:lnTo>
                    <a:pt x="13623" y="33623"/>
                  </a:lnTo>
                  <a:cubicBezTo>
                    <a:pt x="12850" y="33043"/>
                    <a:pt x="11980" y="32753"/>
                    <a:pt x="10917" y="32753"/>
                  </a:cubicBezTo>
                  <a:lnTo>
                    <a:pt x="5410" y="32753"/>
                  </a:lnTo>
                  <a:cubicBezTo>
                    <a:pt x="2415" y="32753"/>
                    <a:pt x="0" y="35265"/>
                    <a:pt x="0" y="38260"/>
                  </a:cubicBezTo>
                  <a:lnTo>
                    <a:pt x="0" y="65507"/>
                  </a:lnTo>
                  <a:cubicBezTo>
                    <a:pt x="0" y="68502"/>
                    <a:pt x="2415" y="70917"/>
                    <a:pt x="5410" y="70917"/>
                  </a:cubicBezTo>
                  <a:lnTo>
                    <a:pt x="10917" y="70917"/>
                  </a:lnTo>
                  <a:cubicBezTo>
                    <a:pt x="11980" y="70917"/>
                    <a:pt x="12850" y="70628"/>
                    <a:pt x="13623" y="70144"/>
                  </a:cubicBezTo>
                  <a:lnTo>
                    <a:pt x="16908" y="71207"/>
                  </a:lnTo>
                  <a:lnTo>
                    <a:pt x="27246" y="117874"/>
                  </a:lnTo>
                  <a:lnTo>
                    <a:pt x="27246" y="117874"/>
                  </a:lnTo>
                  <a:cubicBezTo>
                    <a:pt x="27536" y="118937"/>
                    <a:pt x="28599" y="120000"/>
                    <a:pt x="29951" y="120000"/>
                  </a:cubicBezTo>
                  <a:lnTo>
                    <a:pt x="51787" y="120000"/>
                  </a:lnTo>
                  <a:cubicBezTo>
                    <a:pt x="53429" y="120000"/>
                    <a:pt x="54492" y="118937"/>
                    <a:pt x="54492" y="117294"/>
                  </a:cubicBezTo>
                  <a:lnTo>
                    <a:pt x="54492" y="116714"/>
                  </a:lnTo>
                  <a:lnTo>
                    <a:pt x="54492" y="116714"/>
                  </a:lnTo>
                  <a:lnTo>
                    <a:pt x="45797" y="79710"/>
                  </a:lnTo>
                  <a:lnTo>
                    <a:pt x="92657" y="93526"/>
                  </a:lnTo>
                  <a:lnTo>
                    <a:pt x="92657" y="95748"/>
                  </a:lnTo>
                  <a:cubicBezTo>
                    <a:pt x="92657" y="100386"/>
                    <a:pt x="96231" y="103961"/>
                    <a:pt x="100869" y="103961"/>
                  </a:cubicBezTo>
                  <a:cubicBezTo>
                    <a:pt x="105507" y="103961"/>
                    <a:pt x="109082" y="100386"/>
                    <a:pt x="109082" y="95748"/>
                  </a:cubicBezTo>
                  <a:lnTo>
                    <a:pt x="109082" y="68502"/>
                  </a:lnTo>
                  <a:cubicBezTo>
                    <a:pt x="115072" y="68502"/>
                    <a:pt x="120000" y="63574"/>
                    <a:pt x="120000" y="57584"/>
                  </a:cubicBezTo>
                  <a:lnTo>
                    <a:pt x="120000" y="46666"/>
                  </a:lnTo>
                  <a:cubicBezTo>
                    <a:pt x="120000" y="40386"/>
                    <a:pt x="115072" y="35458"/>
                    <a:pt x="109082" y="35458"/>
                  </a:cubicBezTo>
                  <a:close/>
                  <a:moveTo>
                    <a:pt x="10917" y="65507"/>
                  </a:moveTo>
                  <a:lnTo>
                    <a:pt x="5410" y="65507"/>
                  </a:lnTo>
                  <a:lnTo>
                    <a:pt x="5410" y="38260"/>
                  </a:lnTo>
                  <a:lnTo>
                    <a:pt x="10917" y="38260"/>
                  </a:lnTo>
                  <a:lnTo>
                    <a:pt x="10917" y="65507"/>
                  </a:lnTo>
                  <a:close/>
                  <a:moveTo>
                    <a:pt x="48212" y="114589"/>
                  </a:moveTo>
                  <a:lnTo>
                    <a:pt x="32173" y="114589"/>
                  </a:lnTo>
                  <a:lnTo>
                    <a:pt x="31111" y="109082"/>
                  </a:lnTo>
                  <a:lnTo>
                    <a:pt x="47149" y="109082"/>
                  </a:lnTo>
                  <a:lnTo>
                    <a:pt x="48212" y="114589"/>
                  </a:lnTo>
                  <a:close/>
                  <a:moveTo>
                    <a:pt x="45797" y="103671"/>
                  </a:moveTo>
                  <a:lnTo>
                    <a:pt x="29758" y="103671"/>
                  </a:lnTo>
                  <a:lnTo>
                    <a:pt x="22898" y="72850"/>
                  </a:lnTo>
                  <a:lnTo>
                    <a:pt x="39806" y="77777"/>
                  </a:lnTo>
                  <a:lnTo>
                    <a:pt x="45797" y="103671"/>
                  </a:lnTo>
                  <a:close/>
                  <a:moveTo>
                    <a:pt x="92657" y="87826"/>
                  </a:moveTo>
                  <a:lnTo>
                    <a:pt x="16328" y="65507"/>
                  </a:lnTo>
                  <a:lnTo>
                    <a:pt x="16328" y="38743"/>
                  </a:lnTo>
                  <a:lnTo>
                    <a:pt x="92657" y="16425"/>
                  </a:lnTo>
                  <a:lnTo>
                    <a:pt x="92657" y="87826"/>
                  </a:lnTo>
                  <a:close/>
                  <a:moveTo>
                    <a:pt x="103574" y="95458"/>
                  </a:moveTo>
                  <a:cubicBezTo>
                    <a:pt x="103574" y="97101"/>
                    <a:pt x="102512" y="98164"/>
                    <a:pt x="100869" y="98164"/>
                  </a:cubicBezTo>
                  <a:cubicBezTo>
                    <a:pt x="99227" y="98164"/>
                    <a:pt x="98164" y="97101"/>
                    <a:pt x="98164" y="95458"/>
                  </a:cubicBezTo>
                  <a:lnTo>
                    <a:pt x="98164" y="8212"/>
                  </a:lnTo>
                  <a:cubicBezTo>
                    <a:pt x="98164" y="6570"/>
                    <a:pt x="99227" y="5507"/>
                    <a:pt x="100869" y="5507"/>
                  </a:cubicBezTo>
                  <a:cubicBezTo>
                    <a:pt x="102512" y="5507"/>
                    <a:pt x="103574" y="6570"/>
                    <a:pt x="103574" y="8212"/>
                  </a:cubicBezTo>
                  <a:lnTo>
                    <a:pt x="103574" y="95458"/>
                  </a:lnTo>
                  <a:close/>
                  <a:moveTo>
                    <a:pt x="114492" y="57294"/>
                  </a:moveTo>
                  <a:cubicBezTo>
                    <a:pt x="114492" y="60289"/>
                    <a:pt x="112077" y="62801"/>
                    <a:pt x="109082" y="62801"/>
                  </a:cubicBezTo>
                  <a:lnTo>
                    <a:pt x="109082" y="40966"/>
                  </a:lnTo>
                  <a:cubicBezTo>
                    <a:pt x="112077" y="40966"/>
                    <a:pt x="114492" y="43381"/>
                    <a:pt x="114492" y="46376"/>
                  </a:cubicBezTo>
                  <a:lnTo>
                    <a:pt x="114492" y="57294"/>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5" name="Google Shape;895;p65"/>
          <p:cNvGrpSpPr/>
          <p:nvPr/>
        </p:nvGrpSpPr>
        <p:grpSpPr>
          <a:xfrm>
            <a:off x="7730447" y="3910592"/>
            <a:ext cx="582707" cy="572700"/>
            <a:chOff x="2455575" y="3986042"/>
            <a:chExt cx="582707" cy="572700"/>
          </a:xfrm>
        </p:grpSpPr>
        <p:sp>
          <p:nvSpPr>
            <p:cNvPr id="896" name="Google Shape;896;p65"/>
            <p:cNvSpPr/>
            <p:nvPr/>
          </p:nvSpPr>
          <p:spPr>
            <a:xfrm>
              <a:off x="2465582" y="3986042"/>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65"/>
            <p:cNvSpPr/>
            <p:nvPr/>
          </p:nvSpPr>
          <p:spPr>
            <a:xfrm>
              <a:off x="2455575" y="3986050"/>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65"/>
            <p:cNvSpPr/>
            <p:nvPr/>
          </p:nvSpPr>
          <p:spPr>
            <a:xfrm>
              <a:off x="2569970" y="4110572"/>
              <a:ext cx="326700" cy="317700"/>
            </a:xfrm>
            <a:custGeom>
              <a:avLst/>
              <a:gdLst/>
              <a:ahLst/>
              <a:cxnLst/>
              <a:rect l="l" t="t" r="r" b="b"/>
              <a:pathLst>
                <a:path w="120000" h="120000" extrusionOk="0">
                  <a:moveTo>
                    <a:pt x="120000" y="60000"/>
                  </a:moveTo>
                  <a:cubicBezTo>
                    <a:pt x="120000" y="56682"/>
                    <a:pt x="118067" y="54243"/>
                    <a:pt x="115652" y="52878"/>
                  </a:cubicBezTo>
                  <a:lnTo>
                    <a:pt x="115652" y="52878"/>
                  </a:lnTo>
                  <a:lnTo>
                    <a:pt x="106086" y="47902"/>
                  </a:lnTo>
                  <a:lnTo>
                    <a:pt x="115652" y="42926"/>
                  </a:lnTo>
                  <a:lnTo>
                    <a:pt x="115652" y="42926"/>
                  </a:lnTo>
                  <a:cubicBezTo>
                    <a:pt x="118357" y="41560"/>
                    <a:pt x="120000" y="38829"/>
                    <a:pt x="120000" y="35804"/>
                  </a:cubicBezTo>
                  <a:cubicBezTo>
                    <a:pt x="120000" y="32780"/>
                    <a:pt x="118067" y="29951"/>
                    <a:pt x="115652" y="28585"/>
                  </a:cubicBezTo>
                  <a:lnTo>
                    <a:pt x="115652" y="28585"/>
                  </a:lnTo>
                  <a:lnTo>
                    <a:pt x="63864" y="1073"/>
                  </a:lnTo>
                  <a:lnTo>
                    <a:pt x="63864" y="1073"/>
                  </a:lnTo>
                  <a:cubicBezTo>
                    <a:pt x="62705" y="487"/>
                    <a:pt x="61352" y="0"/>
                    <a:pt x="60000" y="0"/>
                  </a:cubicBezTo>
                  <a:cubicBezTo>
                    <a:pt x="58647" y="0"/>
                    <a:pt x="57294" y="292"/>
                    <a:pt x="56231" y="1073"/>
                  </a:cubicBezTo>
                  <a:lnTo>
                    <a:pt x="56231" y="1073"/>
                  </a:lnTo>
                  <a:lnTo>
                    <a:pt x="4347" y="28585"/>
                  </a:lnTo>
                  <a:lnTo>
                    <a:pt x="4347" y="28585"/>
                  </a:lnTo>
                  <a:cubicBezTo>
                    <a:pt x="1642" y="29951"/>
                    <a:pt x="0" y="32780"/>
                    <a:pt x="0" y="35804"/>
                  </a:cubicBezTo>
                  <a:cubicBezTo>
                    <a:pt x="0" y="38829"/>
                    <a:pt x="1932" y="41560"/>
                    <a:pt x="4347" y="42926"/>
                  </a:cubicBezTo>
                  <a:lnTo>
                    <a:pt x="4347" y="42926"/>
                  </a:lnTo>
                  <a:lnTo>
                    <a:pt x="13913" y="47902"/>
                  </a:lnTo>
                  <a:lnTo>
                    <a:pt x="4347" y="52878"/>
                  </a:lnTo>
                  <a:lnTo>
                    <a:pt x="4347" y="52878"/>
                  </a:lnTo>
                  <a:cubicBezTo>
                    <a:pt x="1642" y="54243"/>
                    <a:pt x="0" y="56975"/>
                    <a:pt x="0" y="60000"/>
                  </a:cubicBezTo>
                  <a:cubicBezTo>
                    <a:pt x="0" y="63024"/>
                    <a:pt x="1932" y="65756"/>
                    <a:pt x="4347" y="67121"/>
                  </a:cubicBezTo>
                  <a:lnTo>
                    <a:pt x="4347" y="67121"/>
                  </a:lnTo>
                  <a:lnTo>
                    <a:pt x="13913" y="72097"/>
                  </a:lnTo>
                  <a:lnTo>
                    <a:pt x="4347" y="77073"/>
                  </a:lnTo>
                  <a:lnTo>
                    <a:pt x="4347" y="77073"/>
                  </a:lnTo>
                  <a:cubicBezTo>
                    <a:pt x="1642" y="78439"/>
                    <a:pt x="0" y="81170"/>
                    <a:pt x="0" y="84195"/>
                  </a:cubicBezTo>
                  <a:cubicBezTo>
                    <a:pt x="0" y="87219"/>
                    <a:pt x="1932" y="90048"/>
                    <a:pt x="4347" y="91414"/>
                  </a:cubicBezTo>
                  <a:lnTo>
                    <a:pt x="4347" y="91414"/>
                  </a:lnTo>
                  <a:lnTo>
                    <a:pt x="56231" y="118926"/>
                  </a:lnTo>
                  <a:lnTo>
                    <a:pt x="56231" y="118926"/>
                  </a:lnTo>
                  <a:cubicBezTo>
                    <a:pt x="57294" y="119512"/>
                    <a:pt x="58647" y="120000"/>
                    <a:pt x="60000" y="120000"/>
                  </a:cubicBezTo>
                  <a:cubicBezTo>
                    <a:pt x="61352" y="120000"/>
                    <a:pt x="62705" y="119707"/>
                    <a:pt x="63864" y="118926"/>
                  </a:cubicBezTo>
                  <a:lnTo>
                    <a:pt x="63864" y="118926"/>
                  </a:lnTo>
                  <a:lnTo>
                    <a:pt x="115652" y="91414"/>
                  </a:lnTo>
                  <a:lnTo>
                    <a:pt x="115652" y="91414"/>
                  </a:lnTo>
                  <a:cubicBezTo>
                    <a:pt x="118357" y="90048"/>
                    <a:pt x="120000" y="87219"/>
                    <a:pt x="120000" y="84195"/>
                  </a:cubicBezTo>
                  <a:cubicBezTo>
                    <a:pt x="120000" y="81170"/>
                    <a:pt x="118067" y="78439"/>
                    <a:pt x="115652" y="77073"/>
                  </a:cubicBezTo>
                  <a:lnTo>
                    <a:pt x="115652" y="77073"/>
                  </a:lnTo>
                  <a:lnTo>
                    <a:pt x="106086" y="72097"/>
                  </a:lnTo>
                  <a:lnTo>
                    <a:pt x="115652" y="67121"/>
                  </a:lnTo>
                  <a:lnTo>
                    <a:pt x="115652" y="67121"/>
                  </a:lnTo>
                  <a:cubicBezTo>
                    <a:pt x="118067" y="65756"/>
                    <a:pt x="120000" y="63317"/>
                    <a:pt x="120000" y="60000"/>
                  </a:cubicBezTo>
                  <a:close/>
                  <a:moveTo>
                    <a:pt x="6859" y="37658"/>
                  </a:moveTo>
                  <a:lnTo>
                    <a:pt x="6859" y="37658"/>
                  </a:lnTo>
                  <a:cubicBezTo>
                    <a:pt x="5990" y="37170"/>
                    <a:pt x="5507" y="36292"/>
                    <a:pt x="5507" y="35219"/>
                  </a:cubicBezTo>
                  <a:cubicBezTo>
                    <a:pt x="5507" y="34146"/>
                    <a:pt x="5990" y="33268"/>
                    <a:pt x="6859" y="32780"/>
                  </a:cubicBezTo>
                  <a:lnTo>
                    <a:pt x="6859" y="32780"/>
                  </a:lnTo>
                  <a:lnTo>
                    <a:pt x="58647" y="5170"/>
                  </a:lnTo>
                  <a:lnTo>
                    <a:pt x="58647" y="5170"/>
                  </a:lnTo>
                  <a:cubicBezTo>
                    <a:pt x="58937" y="4975"/>
                    <a:pt x="59420" y="4975"/>
                    <a:pt x="60000" y="4975"/>
                  </a:cubicBezTo>
                  <a:cubicBezTo>
                    <a:pt x="60579" y="4975"/>
                    <a:pt x="60869" y="5170"/>
                    <a:pt x="61352" y="5170"/>
                  </a:cubicBezTo>
                  <a:lnTo>
                    <a:pt x="61352" y="5170"/>
                  </a:lnTo>
                  <a:lnTo>
                    <a:pt x="113140" y="32780"/>
                  </a:lnTo>
                  <a:lnTo>
                    <a:pt x="113140" y="32780"/>
                  </a:lnTo>
                  <a:cubicBezTo>
                    <a:pt x="114009" y="33268"/>
                    <a:pt x="114589" y="34146"/>
                    <a:pt x="114589" y="35219"/>
                  </a:cubicBezTo>
                  <a:cubicBezTo>
                    <a:pt x="114589" y="36292"/>
                    <a:pt x="114009" y="37170"/>
                    <a:pt x="113140" y="37658"/>
                  </a:cubicBezTo>
                  <a:lnTo>
                    <a:pt x="113140" y="37658"/>
                  </a:lnTo>
                  <a:lnTo>
                    <a:pt x="61352" y="65268"/>
                  </a:lnTo>
                  <a:lnTo>
                    <a:pt x="61352" y="65268"/>
                  </a:lnTo>
                  <a:cubicBezTo>
                    <a:pt x="61062" y="65463"/>
                    <a:pt x="60579" y="65463"/>
                    <a:pt x="60000" y="65463"/>
                  </a:cubicBezTo>
                  <a:cubicBezTo>
                    <a:pt x="59420" y="65463"/>
                    <a:pt x="59227" y="65268"/>
                    <a:pt x="58647" y="65268"/>
                  </a:cubicBezTo>
                  <a:lnTo>
                    <a:pt x="58647" y="65268"/>
                  </a:lnTo>
                  <a:lnTo>
                    <a:pt x="6859" y="37658"/>
                  </a:lnTo>
                  <a:close/>
                  <a:moveTo>
                    <a:pt x="113140" y="82341"/>
                  </a:moveTo>
                  <a:lnTo>
                    <a:pt x="113140" y="82341"/>
                  </a:lnTo>
                  <a:cubicBezTo>
                    <a:pt x="114009" y="82829"/>
                    <a:pt x="114589" y="83707"/>
                    <a:pt x="114589" y="84780"/>
                  </a:cubicBezTo>
                  <a:cubicBezTo>
                    <a:pt x="114589" y="85853"/>
                    <a:pt x="114009" y="86731"/>
                    <a:pt x="113140" y="87219"/>
                  </a:cubicBezTo>
                  <a:lnTo>
                    <a:pt x="113140" y="87219"/>
                  </a:lnTo>
                  <a:lnTo>
                    <a:pt x="61352" y="114829"/>
                  </a:lnTo>
                  <a:lnTo>
                    <a:pt x="61352" y="114829"/>
                  </a:lnTo>
                  <a:cubicBezTo>
                    <a:pt x="61062" y="115024"/>
                    <a:pt x="60579" y="115024"/>
                    <a:pt x="60000" y="115024"/>
                  </a:cubicBezTo>
                  <a:cubicBezTo>
                    <a:pt x="59420" y="115024"/>
                    <a:pt x="59227" y="114829"/>
                    <a:pt x="58647" y="114829"/>
                  </a:cubicBezTo>
                  <a:lnTo>
                    <a:pt x="58647" y="114829"/>
                  </a:lnTo>
                  <a:lnTo>
                    <a:pt x="6859" y="87219"/>
                  </a:lnTo>
                  <a:lnTo>
                    <a:pt x="6859" y="87219"/>
                  </a:lnTo>
                  <a:cubicBezTo>
                    <a:pt x="5990" y="86731"/>
                    <a:pt x="5507" y="85853"/>
                    <a:pt x="5507" y="84780"/>
                  </a:cubicBezTo>
                  <a:cubicBezTo>
                    <a:pt x="5507" y="83707"/>
                    <a:pt x="5990" y="82829"/>
                    <a:pt x="6859" y="82341"/>
                  </a:cubicBezTo>
                  <a:lnTo>
                    <a:pt x="6859" y="82341"/>
                  </a:lnTo>
                  <a:lnTo>
                    <a:pt x="19613" y="75414"/>
                  </a:lnTo>
                  <a:lnTo>
                    <a:pt x="55942" y="94731"/>
                  </a:lnTo>
                  <a:lnTo>
                    <a:pt x="55942" y="94731"/>
                  </a:lnTo>
                  <a:cubicBezTo>
                    <a:pt x="57004" y="95219"/>
                    <a:pt x="58357" y="95804"/>
                    <a:pt x="59710" y="95804"/>
                  </a:cubicBezTo>
                  <a:cubicBezTo>
                    <a:pt x="61062" y="95804"/>
                    <a:pt x="62512" y="95512"/>
                    <a:pt x="63574" y="94731"/>
                  </a:cubicBezTo>
                  <a:lnTo>
                    <a:pt x="63574" y="94731"/>
                  </a:lnTo>
                  <a:lnTo>
                    <a:pt x="99806" y="75414"/>
                  </a:lnTo>
                  <a:lnTo>
                    <a:pt x="113140" y="82341"/>
                  </a:lnTo>
                  <a:close/>
                  <a:moveTo>
                    <a:pt x="113140" y="62439"/>
                  </a:moveTo>
                  <a:lnTo>
                    <a:pt x="113140" y="62439"/>
                  </a:lnTo>
                  <a:lnTo>
                    <a:pt x="61352" y="90048"/>
                  </a:lnTo>
                  <a:lnTo>
                    <a:pt x="61352" y="90048"/>
                  </a:lnTo>
                  <a:cubicBezTo>
                    <a:pt x="61062" y="90243"/>
                    <a:pt x="60579" y="90243"/>
                    <a:pt x="60000" y="90243"/>
                  </a:cubicBezTo>
                  <a:cubicBezTo>
                    <a:pt x="59420" y="90243"/>
                    <a:pt x="59227" y="90048"/>
                    <a:pt x="58647" y="90048"/>
                  </a:cubicBezTo>
                  <a:lnTo>
                    <a:pt x="58647" y="90048"/>
                  </a:lnTo>
                  <a:lnTo>
                    <a:pt x="6859" y="62439"/>
                  </a:lnTo>
                  <a:lnTo>
                    <a:pt x="6859" y="62439"/>
                  </a:lnTo>
                  <a:cubicBezTo>
                    <a:pt x="5990" y="61951"/>
                    <a:pt x="5507" y="61073"/>
                    <a:pt x="5507" y="60000"/>
                  </a:cubicBezTo>
                  <a:cubicBezTo>
                    <a:pt x="5507" y="58926"/>
                    <a:pt x="5990" y="58048"/>
                    <a:pt x="6859" y="57560"/>
                  </a:cubicBezTo>
                  <a:lnTo>
                    <a:pt x="6859" y="57560"/>
                  </a:lnTo>
                  <a:lnTo>
                    <a:pt x="19613" y="50634"/>
                  </a:lnTo>
                  <a:lnTo>
                    <a:pt x="55942" y="69951"/>
                  </a:lnTo>
                  <a:lnTo>
                    <a:pt x="55942" y="69951"/>
                  </a:lnTo>
                  <a:cubicBezTo>
                    <a:pt x="57004" y="70439"/>
                    <a:pt x="58357" y="71024"/>
                    <a:pt x="59710" y="71024"/>
                  </a:cubicBezTo>
                  <a:cubicBezTo>
                    <a:pt x="61062" y="71024"/>
                    <a:pt x="62512" y="70731"/>
                    <a:pt x="63574" y="69951"/>
                  </a:cubicBezTo>
                  <a:lnTo>
                    <a:pt x="63574" y="69951"/>
                  </a:lnTo>
                  <a:lnTo>
                    <a:pt x="99806" y="50634"/>
                  </a:lnTo>
                  <a:lnTo>
                    <a:pt x="112657" y="57560"/>
                  </a:lnTo>
                  <a:lnTo>
                    <a:pt x="112657" y="57560"/>
                  </a:lnTo>
                  <a:cubicBezTo>
                    <a:pt x="113429" y="58048"/>
                    <a:pt x="114009" y="58926"/>
                    <a:pt x="114009" y="60000"/>
                  </a:cubicBezTo>
                  <a:cubicBezTo>
                    <a:pt x="114589" y="61073"/>
                    <a:pt x="114009" y="61951"/>
                    <a:pt x="113140" y="6243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99" name="Google Shape;899;p65"/>
          <p:cNvGrpSpPr/>
          <p:nvPr/>
        </p:nvGrpSpPr>
        <p:grpSpPr>
          <a:xfrm rot="5400000">
            <a:off x="8641234" y="411193"/>
            <a:ext cx="278152" cy="345818"/>
            <a:chOff x="0" y="46600"/>
            <a:chExt cx="3121800" cy="5004600"/>
          </a:xfrm>
        </p:grpSpPr>
        <p:sp>
          <p:nvSpPr>
            <p:cNvPr id="900" name="Google Shape;900;p6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6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02" name="Google Shape;902;p6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903" name="Google Shape;903;p65"/>
          <p:cNvSpPr/>
          <p:nvPr/>
        </p:nvSpPr>
        <p:spPr>
          <a:xfrm>
            <a:off x="713336" y="1961675"/>
            <a:ext cx="3491700" cy="2233800"/>
          </a:xfrm>
          <a:prstGeom prst="rect">
            <a:avLst/>
          </a:prstGeom>
          <a:solidFill>
            <a:srgbClr val="648DC6">
              <a:alpha val="37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pic>
        <p:nvPicPr>
          <p:cNvPr id="908" name="Google Shape;908;p66" descr="iphone.png"/>
          <p:cNvPicPr preferRelativeResize="0"/>
          <p:nvPr/>
        </p:nvPicPr>
        <p:blipFill>
          <a:blip r:embed="rId3">
            <a:alphaModFix/>
          </a:blip>
          <a:stretch>
            <a:fillRect/>
          </a:stretch>
        </p:blipFill>
        <p:spPr>
          <a:xfrm>
            <a:off x="852014" y="1407910"/>
            <a:ext cx="2040721" cy="3436444"/>
          </a:xfrm>
          <a:prstGeom prst="rect">
            <a:avLst/>
          </a:prstGeom>
          <a:noFill/>
          <a:ln>
            <a:noFill/>
          </a:ln>
        </p:spPr>
      </p:pic>
      <p:sp>
        <p:nvSpPr>
          <p:cNvPr id="909" name="Google Shape;909;p66"/>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iPhone Demo</a:t>
            </a:r>
            <a:endParaRPr/>
          </a:p>
        </p:txBody>
      </p:sp>
      <p:sp>
        <p:nvSpPr>
          <p:cNvPr id="910" name="Google Shape;910;p66"/>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uli"/>
                <a:ea typeface="Muli"/>
                <a:cs typeface="Muli"/>
                <a:sym typeface="Muli"/>
              </a:rPr>
              <a:t>Add your own subtitle here. </a:t>
            </a:r>
            <a:endParaRPr>
              <a:latin typeface="Muli"/>
              <a:ea typeface="Muli"/>
              <a:cs typeface="Muli"/>
              <a:sym typeface="Muli"/>
            </a:endParaRPr>
          </a:p>
        </p:txBody>
      </p:sp>
      <p:sp>
        <p:nvSpPr>
          <p:cNvPr id="911" name="Google Shape;911;p66"/>
          <p:cNvSpPr txBox="1"/>
          <p:nvPr/>
        </p:nvSpPr>
        <p:spPr>
          <a:xfrm>
            <a:off x="4110600" y="1804200"/>
            <a:ext cx="4310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rgbClr val="666666"/>
                </a:solidFill>
                <a:latin typeface="Muli"/>
                <a:ea typeface="Muli"/>
                <a:cs typeface="Muli"/>
                <a:sym typeface="Muli"/>
              </a:rPr>
              <a:t>Lorem ipsum dolor sit amet, consectetur adipiscing elit. Integer non est in enim placerat varius. Maecenas tempus massa eget ex consequat, ut rhoncus urna dignissim.</a:t>
            </a:r>
            <a:endParaRPr sz="900">
              <a:solidFill>
                <a:srgbClr val="666666"/>
              </a:solidFill>
              <a:latin typeface="Muli"/>
              <a:ea typeface="Muli"/>
              <a:cs typeface="Muli"/>
              <a:sym typeface="Muli"/>
            </a:endParaRPr>
          </a:p>
        </p:txBody>
      </p:sp>
      <p:sp>
        <p:nvSpPr>
          <p:cNvPr id="912" name="Google Shape;912;p66"/>
          <p:cNvSpPr txBox="1"/>
          <p:nvPr/>
        </p:nvSpPr>
        <p:spPr>
          <a:xfrm>
            <a:off x="4110600" y="1587025"/>
            <a:ext cx="14763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latin typeface="Muli"/>
                <a:ea typeface="Muli"/>
                <a:cs typeface="Muli"/>
                <a:sym typeface="Muli"/>
              </a:rPr>
              <a:t>This is a feature</a:t>
            </a:r>
            <a:endParaRPr sz="1200" b="1">
              <a:latin typeface="Muli"/>
              <a:ea typeface="Muli"/>
              <a:cs typeface="Muli"/>
              <a:sym typeface="Muli"/>
            </a:endParaRPr>
          </a:p>
        </p:txBody>
      </p:sp>
      <p:sp>
        <p:nvSpPr>
          <p:cNvPr id="913" name="Google Shape;913;p66"/>
          <p:cNvSpPr txBox="1"/>
          <p:nvPr/>
        </p:nvSpPr>
        <p:spPr>
          <a:xfrm>
            <a:off x="4110600" y="2640875"/>
            <a:ext cx="4310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rgbClr val="666666"/>
                </a:solidFill>
                <a:latin typeface="Muli"/>
                <a:ea typeface="Muli"/>
                <a:cs typeface="Muli"/>
                <a:sym typeface="Muli"/>
              </a:rPr>
              <a:t>Lorem ipsum dolor sit amet, consectetur adipiscing elit. Integer non est in enim placerat varius. Maecenas tempus massa eget ex consequat, ut rhoncus urna dignissim.</a:t>
            </a:r>
            <a:endParaRPr sz="900">
              <a:solidFill>
                <a:srgbClr val="666666"/>
              </a:solidFill>
              <a:latin typeface="Muli"/>
              <a:ea typeface="Muli"/>
              <a:cs typeface="Muli"/>
              <a:sym typeface="Muli"/>
            </a:endParaRPr>
          </a:p>
        </p:txBody>
      </p:sp>
      <p:sp>
        <p:nvSpPr>
          <p:cNvPr id="914" name="Google Shape;914;p66"/>
          <p:cNvSpPr txBox="1"/>
          <p:nvPr/>
        </p:nvSpPr>
        <p:spPr>
          <a:xfrm>
            <a:off x="4110600" y="2423688"/>
            <a:ext cx="14763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200" b="1">
                <a:solidFill>
                  <a:srgbClr val="000000"/>
                </a:solidFill>
                <a:latin typeface="Muli"/>
                <a:ea typeface="Muli"/>
                <a:cs typeface="Muli"/>
                <a:sym typeface="Muli"/>
              </a:rPr>
              <a:t>This is a feature</a:t>
            </a:r>
            <a:endParaRPr sz="1200" b="1">
              <a:latin typeface="Muli"/>
              <a:ea typeface="Muli"/>
              <a:cs typeface="Muli"/>
              <a:sym typeface="Muli"/>
            </a:endParaRPr>
          </a:p>
        </p:txBody>
      </p:sp>
      <p:sp>
        <p:nvSpPr>
          <p:cNvPr id="915" name="Google Shape;915;p66"/>
          <p:cNvSpPr txBox="1"/>
          <p:nvPr/>
        </p:nvSpPr>
        <p:spPr>
          <a:xfrm>
            <a:off x="4110600" y="3477550"/>
            <a:ext cx="4310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rgbClr val="666666"/>
                </a:solidFill>
                <a:latin typeface="Muli"/>
                <a:ea typeface="Muli"/>
                <a:cs typeface="Muli"/>
                <a:sym typeface="Muli"/>
              </a:rPr>
              <a:t>Lorem ipsum dolor sit amet, consectetur adipiscing elit. Integer non est in enim placerat varius. Maecenas tempus massa eget ex consequat, ut rhoncus urna dignissim.</a:t>
            </a:r>
            <a:endParaRPr sz="900">
              <a:solidFill>
                <a:srgbClr val="666666"/>
              </a:solidFill>
              <a:latin typeface="Muli"/>
              <a:ea typeface="Muli"/>
              <a:cs typeface="Muli"/>
              <a:sym typeface="Muli"/>
            </a:endParaRPr>
          </a:p>
        </p:txBody>
      </p:sp>
      <p:sp>
        <p:nvSpPr>
          <p:cNvPr id="916" name="Google Shape;916;p66"/>
          <p:cNvSpPr txBox="1"/>
          <p:nvPr/>
        </p:nvSpPr>
        <p:spPr>
          <a:xfrm>
            <a:off x="4110600" y="3260375"/>
            <a:ext cx="14763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200" b="1">
                <a:solidFill>
                  <a:srgbClr val="000000"/>
                </a:solidFill>
                <a:latin typeface="Muli"/>
                <a:ea typeface="Muli"/>
                <a:cs typeface="Muli"/>
                <a:sym typeface="Muli"/>
              </a:rPr>
              <a:t>This is a feature</a:t>
            </a:r>
            <a:endParaRPr sz="1200" b="1">
              <a:latin typeface="Muli"/>
              <a:ea typeface="Muli"/>
              <a:cs typeface="Muli"/>
              <a:sym typeface="Muli"/>
            </a:endParaRPr>
          </a:p>
        </p:txBody>
      </p:sp>
      <p:sp>
        <p:nvSpPr>
          <p:cNvPr id="917" name="Google Shape;917;p66"/>
          <p:cNvSpPr txBox="1"/>
          <p:nvPr/>
        </p:nvSpPr>
        <p:spPr>
          <a:xfrm>
            <a:off x="4110600" y="4341525"/>
            <a:ext cx="4310700" cy="54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rgbClr val="666666"/>
                </a:solidFill>
                <a:latin typeface="Muli"/>
                <a:ea typeface="Muli"/>
                <a:cs typeface="Muli"/>
                <a:sym typeface="Muli"/>
              </a:rPr>
              <a:t>Lorem ipsum dolor sit amet, consectetur adipiscing elit. Integer non est in enim placerat varius. Maecenas tempus massa eget ex consequat, ut rhoncus urna dignissim.</a:t>
            </a:r>
            <a:endParaRPr sz="900">
              <a:solidFill>
                <a:srgbClr val="666666"/>
              </a:solidFill>
              <a:latin typeface="Muli"/>
              <a:ea typeface="Muli"/>
              <a:cs typeface="Muli"/>
              <a:sym typeface="Muli"/>
            </a:endParaRPr>
          </a:p>
        </p:txBody>
      </p:sp>
      <p:sp>
        <p:nvSpPr>
          <p:cNvPr id="918" name="Google Shape;918;p66"/>
          <p:cNvSpPr txBox="1"/>
          <p:nvPr/>
        </p:nvSpPr>
        <p:spPr>
          <a:xfrm>
            <a:off x="4110600" y="4124338"/>
            <a:ext cx="14763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r>
              <a:rPr lang="en" sz="1200" b="1">
                <a:solidFill>
                  <a:srgbClr val="000000"/>
                </a:solidFill>
                <a:latin typeface="Muli"/>
                <a:ea typeface="Muli"/>
                <a:cs typeface="Muli"/>
                <a:sym typeface="Muli"/>
              </a:rPr>
              <a:t>This is a feature</a:t>
            </a:r>
            <a:endParaRPr sz="1200" b="1">
              <a:latin typeface="Muli"/>
              <a:ea typeface="Muli"/>
              <a:cs typeface="Muli"/>
              <a:sym typeface="Muli"/>
            </a:endParaRPr>
          </a:p>
        </p:txBody>
      </p:sp>
      <p:grpSp>
        <p:nvGrpSpPr>
          <p:cNvPr id="919" name="Google Shape;919;p66"/>
          <p:cNvGrpSpPr/>
          <p:nvPr/>
        </p:nvGrpSpPr>
        <p:grpSpPr>
          <a:xfrm>
            <a:off x="3440247" y="1676900"/>
            <a:ext cx="582707" cy="586117"/>
            <a:chOff x="3440247" y="1295900"/>
            <a:chExt cx="582707" cy="586117"/>
          </a:xfrm>
        </p:grpSpPr>
        <p:sp>
          <p:nvSpPr>
            <p:cNvPr id="920" name="Google Shape;920;p66"/>
            <p:cNvSpPr/>
            <p:nvPr/>
          </p:nvSpPr>
          <p:spPr>
            <a:xfrm>
              <a:off x="3450253" y="1309317"/>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66"/>
            <p:cNvSpPr/>
            <p:nvPr/>
          </p:nvSpPr>
          <p:spPr>
            <a:xfrm>
              <a:off x="3440247" y="1295900"/>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22" name="Google Shape;922;p66"/>
            <p:cNvSpPr/>
            <p:nvPr/>
          </p:nvSpPr>
          <p:spPr>
            <a:xfrm>
              <a:off x="3520500" y="1428500"/>
              <a:ext cx="388200" cy="283500"/>
            </a:xfrm>
            <a:custGeom>
              <a:avLst/>
              <a:gdLst/>
              <a:ahLst/>
              <a:cxnLst/>
              <a:rect l="l" t="t" r="r" b="b"/>
              <a:pathLst>
                <a:path w="120000" h="120000" extrusionOk="0">
                  <a:moveTo>
                    <a:pt x="109073" y="0"/>
                  </a:moveTo>
                  <a:lnTo>
                    <a:pt x="10829" y="0"/>
                  </a:lnTo>
                  <a:cubicBezTo>
                    <a:pt x="4834" y="0"/>
                    <a:pt x="0" y="6769"/>
                    <a:pt x="0" y="15000"/>
                  </a:cubicBezTo>
                  <a:lnTo>
                    <a:pt x="0" y="105000"/>
                  </a:lnTo>
                  <a:cubicBezTo>
                    <a:pt x="0" y="113230"/>
                    <a:pt x="4834" y="120000"/>
                    <a:pt x="10829" y="120000"/>
                  </a:cubicBezTo>
                  <a:lnTo>
                    <a:pt x="109073" y="120000"/>
                  </a:lnTo>
                  <a:cubicBezTo>
                    <a:pt x="115165" y="120000"/>
                    <a:pt x="120000" y="113230"/>
                    <a:pt x="120000" y="105000"/>
                  </a:cubicBezTo>
                  <a:lnTo>
                    <a:pt x="120000" y="15000"/>
                  </a:lnTo>
                  <a:cubicBezTo>
                    <a:pt x="120000" y="6769"/>
                    <a:pt x="115165" y="0"/>
                    <a:pt x="109073" y="0"/>
                  </a:cubicBezTo>
                  <a:close/>
                  <a:moveTo>
                    <a:pt x="10829" y="7566"/>
                  </a:moveTo>
                  <a:lnTo>
                    <a:pt x="109073" y="7566"/>
                  </a:lnTo>
                  <a:cubicBezTo>
                    <a:pt x="109653" y="7566"/>
                    <a:pt x="110523" y="7566"/>
                    <a:pt x="111007" y="7964"/>
                  </a:cubicBezTo>
                  <a:lnTo>
                    <a:pt x="63819" y="72743"/>
                  </a:lnTo>
                  <a:cubicBezTo>
                    <a:pt x="62755" y="74203"/>
                    <a:pt x="61595" y="75000"/>
                    <a:pt x="59951" y="75000"/>
                  </a:cubicBezTo>
                  <a:cubicBezTo>
                    <a:pt x="58597" y="75000"/>
                    <a:pt x="57244" y="74203"/>
                    <a:pt x="56180" y="72743"/>
                  </a:cubicBezTo>
                  <a:lnTo>
                    <a:pt x="8992" y="7964"/>
                  </a:lnTo>
                  <a:cubicBezTo>
                    <a:pt x="9476" y="7566"/>
                    <a:pt x="10346" y="7566"/>
                    <a:pt x="10829" y="7566"/>
                  </a:cubicBezTo>
                  <a:close/>
                  <a:moveTo>
                    <a:pt x="5414" y="105000"/>
                  </a:moveTo>
                  <a:lnTo>
                    <a:pt x="5414" y="15000"/>
                  </a:lnTo>
                  <a:lnTo>
                    <a:pt x="5414" y="13938"/>
                  </a:lnTo>
                  <a:lnTo>
                    <a:pt x="38968" y="60000"/>
                  </a:lnTo>
                  <a:lnTo>
                    <a:pt x="5414" y="106061"/>
                  </a:lnTo>
                  <a:lnTo>
                    <a:pt x="5414" y="105000"/>
                  </a:lnTo>
                  <a:close/>
                  <a:moveTo>
                    <a:pt x="109073" y="112433"/>
                  </a:moveTo>
                  <a:lnTo>
                    <a:pt x="10829" y="112433"/>
                  </a:lnTo>
                  <a:cubicBezTo>
                    <a:pt x="10346" y="112433"/>
                    <a:pt x="9476" y="112433"/>
                    <a:pt x="8992" y="112035"/>
                  </a:cubicBezTo>
                  <a:lnTo>
                    <a:pt x="43029" y="65309"/>
                  </a:lnTo>
                  <a:lnTo>
                    <a:pt x="52312" y="77920"/>
                  </a:lnTo>
                  <a:cubicBezTo>
                    <a:pt x="54536" y="80973"/>
                    <a:pt x="57244" y="82168"/>
                    <a:pt x="59951" y="82168"/>
                  </a:cubicBezTo>
                  <a:cubicBezTo>
                    <a:pt x="62755" y="82168"/>
                    <a:pt x="65463" y="80575"/>
                    <a:pt x="67590" y="77920"/>
                  </a:cubicBezTo>
                  <a:lnTo>
                    <a:pt x="76873" y="65309"/>
                  </a:lnTo>
                  <a:lnTo>
                    <a:pt x="111007" y="112035"/>
                  </a:lnTo>
                  <a:cubicBezTo>
                    <a:pt x="110523" y="112433"/>
                    <a:pt x="109653" y="112433"/>
                    <a:pt x="109073" y="112433"/>
                  </a:cubicBezTo>
                  <a:close/>
                  <a:moveTo>
                    <a:pt x="114585" y="105000"/>
                  </a:moveTo>
                  <a:lnTo>
                    <a:pt x="114585" y="106061"/>
                  </a:lnTo>
                  <a:lnTo>
                    <a:pt x="81031" y="60000"/>
                  </a:lnTo>
                  <a:lnTo>
                    <a:pt x="114585" y="13938"/>
                  </a:lnTo>
                  <a:lnTo>
                    <a:pt x="114585" y="15000"/>
                  </a:lnTo>
                  <a:lnTo>
                    <a:pt x="114585" y="105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23" name="Google Shape;923;p66"/>
          <p:cNvGrpSpPr/>
          <p:nvPr/>
        </p:nvGrpSpPr>
        <p:grpSpPr>
          <a:xfrm>
            <a:off x="3445247" y="2516913"/>
            <a:ext cx="582707" cy="579405"/>
            <a:chOff x="3445247" y="2135913"/>
            <a:chExt cx="582707" cy="579405"/>
          </a:xfrm>
        </p:grpSpPr>
        <p:sp>
          <p:nvSpPr>
            <p:cNvPr id="924" name="Google Shape;924;p66"/>
            <p:cNvSpPr/>
            <p:nvPr/>
          </p:nvSpPr>
          <p:spPr>
            <a:xfrm>
              <a:off x="3455253" y="2142617"/>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66"/>
            <p:cNvSpPr/>
            <p:nvPr/>
          </p:nvSpPr>
          <p:spPr>
            <a:xfrm>
              <a:off x="3445247" y="2135913"/>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26" name="Google Shape;926;p66"/>
            <p:cNvSpPr/>
            <p:nvPr/>
          </p:nvSpPr>
          <p:spPr>
            <a:xfrm>
              <a:off x="3539276" y="2198574"/>
              <a:ext cx="359100" cy="442800"/>
            </a:xfrm>
            <a:custGeom>
              <a:avLst/>
              <a:gdLst/>
              <a:ahLst/>
              <a:cxnLst/>
              <a:rect l="l" t="t" r="r" b="b"/>
              <a:pathLst>
                <a:path w="120000" h="120000" extrusionOk="0">
                  <a:moveTo>
                    <a:pt x="60000" y="65507"/>
                  </a:moveTo>
                  <a:cubicBezTo>
                    <a:pt x="43346" y="65507"/>
                    <a:pt x="40039" y="73623"/>
                    <a:pt x="40039" y="81835"/>
                  </a:cubicBezTo>
                  <a:cubicBezTo>
                    <a:pt x="40039" y="90048"/>
                    <a:pt x="43346" y="109082"/>
                    <a:pt x="46771" y="114589"/>
                  </a:cubicBezTo>
                  <a:cubicBezTo>
                    <a:pt x="50078" y="120000"/>
                    <a:pt x="53385" y="120000"/>
                    <a:pt x="53385" y="120000"/>
                  </a:cubicBezTo>
                  <a:lnTo>
                    <a:pt x="66732" y="120000"/>
                  </a:lnTo>
                  <a:cubicBezTo>
                    <a:pt x="66732" y="120000"/>
                    <a:pt x="70039" y="120000"/>
                    <a:pt x="73346" y="114589"/>
                  </a:cubicBezTo>
                  <a:cubicBezTo>
                    <a:pt x="76771" y="109082"/>
                    <a:pt x="80078" y="90048"/>
                    <a:pt x="80078" y="81835"/>
                  </a:cubicBezTo>
                  <a:cubicBezTo>
                    <a:pt x="80078" y="73623"/>
                    <a:pt x="76771" y="65507"/>
                    <a:pt x="60000" y="65507"/>
                  </a:cubicBezTo>
                  <a:close/>
                  <a:moveTo>
                    <a:pt x="67440" y="112077"/>
                  </a:moveTo>
                  <a:cubicBezTo>
                    <a:pt x="66377" y="113429"/>
                    <a:pt x="65669" y="114299"/>
                    <a:pt x="65433" y="114589"/>
                  </a:cubicBezTo>
                  <a:lnTo>
                    <a:pt x="54685" y="114589"/>
                  </a:lnTo>
                  <a:cubicBezTo>
                    <a:pt x="54330" y="114299"/>
                    <a:pt x="53740" y="113429"/>
                    <a:pt x="52677" y="112077"/>
                  </a:cubicBezTo>
                  <a:cubicBezTo>
                    <a:pt x="50433" y="108019"/>
                    <a:pt x="46771" y="90338"/>
                    <a:pt x="46771" y="81835"/>
                  </a:cubicBezTo>
                  <a:cubicBezTo>
                    <a:pt x="46771" y="73623"/>
                    <a:pt x="50078" y="70917"/>
                    <a:pt x="60000" y="70917"/>
                  </a:cubicBezTo>
                  <a:cubicBezTo>
                    <a:pt x="70039" y="70917"/>
                    <a:pt x="73346" y="73623"/>
                    <a:pt x="73346" y="81835"/>
                  </a:cubicBezTo>
                  <a:cubicBezTo>
                    <a:pt x="73346" y="90338"/>
                    <a:pt x="69685" y="108019"/>
                    <a:pt x="67440" y="112077"/>
                  </a:cubicBezTo>
                  <a:close/>
                  <a:moveTo>
                    <a:pt x="60000" y="0"/>
                  </a:moveTo>
                  <a:cubicBezTo>
                    <a:pt x="27047" y="0"/>
                    <a:pt x="0" y="22125"/>
                    <a:pt x="0" y="49082"/>
                  </a:cubicBezTo>
                  <a:cubicBezTo>
                    <a:pt x="0" y="68792"/>
                    <a:pt x="14055" y="85700"/>
                    <a:pt x="34370" y="93526"/>
                  </a:cubicBezTo>
                  <a:cubicBezTo>
                    <a:pt x="34015" y="91400"/>
                    <a:pt x="33661" y="89178"/>
                    <a:pt x="33661" y="87053"/>
                  </a:cubicBezTo>
                  <a:cubicBezTo>
                    <a:pt x="17716" y="79420"/>
                    <a:pt x="6732" y="65507"/>
                    <a:pt x="6732" y="49082"/>
                  </a:cubicBezTo>
                  <a:cubicBezTo>
                    <a:pt x="6732" y="25120"/>
                    <a:pt x="30708" y="5507"/>
                    <a:pt x="60000" y="5507"/>
                  </a:cubicBezTo>
                  <a:cubicBezTo>
                    <a:pt x="89409" y="5507"/>
                    <a:pt x="113385" y="25120"/>
                    <a:pt x="113385" y="49082"/>
                  </a:cubicBezTo>
                  <a:cubicBezTo>
                    <a:pt x="113385" y="65217"/>
                    <a:pt x="102401" y="79420"/>
                    <a:pt x="86338" y="87053"/>
                  </a:cubicBezTo>
                  <a:cubicBezTo>
                    <a:pt x="86338" y="88888"/>
                    <a:pt x="86102" y="91111"/>
                    <a:pt x="85748" y="93526"/>
                  </a:cubicBezTo>
                  <a:cubicBezTo>
                    <a:pt x="106062" y="85700"/>
                    <a:pt x="120000" y="68792"/>
                    <a:pt x="120000" y="49371"/>
                  </a:cubicBezTo>
                  <a:cubicBezTo>
                    <a:pt x="120000" y="22125"/>
                    <a:pt x="93070" y="0"/>
                    <a:pt x="60000" y="0"/>
                  </a:cubicBezTo>
                  <a:close/>
                  <a:moveTo>
                    <a:pt x="96732" y="49082"/>
                  </a:moveTo>
                  <a:cubicBezTo>
                    <a:pt x="96732" y="32463"/>
                    <a:pt x="80433" y="19130"/>
                    <a:pt x="60000" y="19130"/>
                  </a:cubicBezTo>
                  <a:cubicBezTo>
                    <a:pt x="39685" y="19130"/>
                    <a:pt x="23385" y="32463"/>
                    <a:pt x="23385" y="49082"/>
                  </a:cubicBezTo>
                  <a:cubicBezTo>
                    <a:pt x="23385" y="58164"/>
                    <a:pt x="28110" y="65990"/>
                    <a:pt x="35669" y="71497"/>
                  </a:cubicBezTo>
                  <a:cubicBezTo>
                    <a:pt x="36732" y="69565"/>
                    <a:pt x="37677" y="68212"/>
                    <a:pt x="39094" y="66570"/>
                  </a:cubicBezTo>
                  <a:cubicBezTo>
                    <a:pt x="33425" y="62222"/>
                    <a:pt x="30000" y="55942"/>
                    <a:pt x="30000" y="49082"/>
                  </a:cubicBezTo>
                  <a:cubicBezTo>
                    <a:pt x="30000" y="35458"/>
                    <a:pt x="43346" y="24541"/>
                    <a:pt x="60000" y="24541"/>
                  </a:cubicBezTo>
                  <a:cubicBezTo>
                    <a:pt x="76771" y="24541"/>
                    <a:pt x="90000" y="35458"/>
                    <a:pt x="90000" y="49082"/>
                  </a:cubicBezTo>
                  <a:cubicBezTo>
                    <a:pt x="90000" y="56231"/>
                    <a:pt x="86338" y="62512"/>
                    <a:pt x="80669" y="66859"/>
                  </a:cubicBezTo>
                  <a:cubicBezTo>
                    <a:pt x="82086" y="68212"/>
                    <a:pt x="83385" y="69855"/>
                    <a:pt x="84094" y="71497"/>
                  </a:cubicBezTo>
                  <a:cubicBezTo>
                    <a:pt x="91771" y="65990"/>
                    <a:pt x="96732" y="58164"/>
                    <a:pt x="96732" y="49082"/>
                  </a:cubicBezTo>
                  <a:close/>
                  <a:moveTo>
                    <a:pt x="73346" y="49082"/>
                  </a:moveTo>
                  <a:cubicBezTo>
                    <a:pt x="73346" y="43091"/>
                    <a:pt x="67440" y="38260"/>
                    <a:pt x="60000" y="38260"/>
                  </a:cubicBezTo>
                  <a:cubicBezTo>
                    <a:pt x="52677" y="38260"/>
                    <a:pt x="46771" y="43091"/>
                    <a:pt x="46771" y="49082"/>
                  </a:cubicBezTo>
                  <a:cubicBezTo>
                    <a:pt x="46771" y="55169"/>
                    <a:pt x="52677" y="60000"/>
                    <a:pt x="60000" y="60000"/>
                  </a:cubicBezTo>
                  <a:cubicBezTo>
                    <a:pt x="67440" y="60000"/>
                    <a:pt x="73346" y="55169"/>
                    <a:pt x="73346" y="49082"/>
                  </a:cubicBezTo>
                  <a:close/>
                  <a:moveTo>
                    <a:pt x="53385" y="49082"/>
                  </a:moveTo>
                  <a:cubicBezTo>
                    <a:pt x="53385" y="46086"/>
                    <a:pt x="56338" y="43671"/>
                    <a:pt x="60000" y="43671"/>
                  </a:cubicBezTo>
                  <a:cubicBezTo>
                    <a:pt x="63661" y="43671"/>
                    <a:pt x="66732" y="46086"/>
                    <a:pt x="66732" y="49082"/>
                  </a:cubicBezTo>
                  <a:cubicBezTo>
                    <a:pt x="66732" y="52077"/>
                    <a:pt x="63661" y="54589"/>
                    <a:pt x="60000" y="54589"/>
                  </a:cubicBezTo>
                  <a:cubicBezTo>
                    <a:pt x="56338" y="54589"/>
                    <a:pt x="53385" y="52077"/>
                    <a:pt x="53385" y="4908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27" name="Google Shape;927;p66"/>
          <p:cNvGrpSpPr/>
          <p:nvPr/>
        </p:nvGrpSpPr>
        <p:grpSpPr>
          <a:xfrm>
            <a:off x="3455247" y="4220917"/>
            <a:ext cx="582707" cy="572700"/>
            <a:chOff x="3455247" y="3839917"/>
            <a:chExt cx="582707" cy="572700"/>
          </a:xfrm>
        </p:grpSpPr>
        <p:sp>
          <p:nvSpPr>
            <p:cNvPr id="928" name="Google Shape;928;p66"/>
            <p:cNvSpPr/>
            <p:nvPr/>
          </p:nvSpPr>
          <p:spPr>
            <a:xfrm>
              <a:off x="3465253" y="3839917"/>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66"/>
            <p:cNvSpPr/>
            <p:nvPr/>
          </p:nvSpPr>
          <p:spPr>
            <a:xfrm>
              <a:off x="3455247" y="3839925"/>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30" name="Google Shape;930;p66"/>
            <p:cNvSpPr/>
            <p:nvPr/>
          </p:nvSpPr>
          <p:spPr>
            <a:xfrm>
              <a:off x="3552868" y="3933481"/>
              <a:ext cx="359100" cy="359100"/>
            </a:xfrm>
            <a:custGeom>
              <a:avLst/>
              <a:gdLst/>
              <a:ahLst/>
              <a:cxnLst/>
              <a:rect l="l" t="t" r="r" b="b"/>
              <a:pathLst>
                <a:path w="120000" h="120000" extrusionOk="0">
                  <a:moveTo>
                    <a:pt x="60000" y="0"/>
                  </a:moveTo>
                  <a:cubicBezTo>
                    <a:pt x="26763" y="0"/>
                    <a:pt x="0" y="26763"/>
                    <a:pt x="0" y="60000"/>
                  </a:cubicBezTo>
                  <a:cubicBezTo>
                    <a:pt x="0" y="93333"/>
                    <a:pt x="26763" y="120000"/>
                    <a:pt x="60000" y="120000"/>
                  </a:cubicBezTo>
                  <a:cubicBezTo>
                    <a:pt x="93236" y="120000"/>
                    <a:pt x="120000" y="93333"/>
                    <a:pt x="120000" y="60000"/>
                  </a:cubicBezTo>
                  <a:cubicBezTo>
                    <a:pt x="120000" y="26763"/>
                    <a:pt x="93236" y="0"/>
                    <a:pt x="60000" y="0"/>
                  </a:cubicBezTo>
                  <a:close/>
                  <a:moveTo>
                    <a:pt x="90048" y="14492"/>
                  </a:moveTo>
                  <a:lnTo>
                    <a:pt x="90048" y="16425"/>
                  </a:lnTo>
                  <a:cubicBezTo>
                    <a:pt x="90048" y="22125"/>
                    <a:pt x="89468" y="27536"/>
                    <a:pt x="88405" y="33043"/>
                  </a:cubicBezTo>
                  <a:cubicBezTo>
                    <a:pt x="84541" y="33816"/>
                    <a:pt x="81835" y="37101"/>
                    <a:pt x="81835" y="40966"/>
                  </a:cubicBezTo>
                  <a:cubicBezTo>
                    <a:pt x="81835" y="43091"/>
                    <a:pt x="82608" y="45314"/>
                    <a:pt x="84251" y="46666"/>
                  </a:cubicBezTo>
                  <a:cubicBezTo>
                    <a:pt x="82415" y="51014"/>
                    <a:pt x="80483" y="55362"/>
                    <a:pt x="77777" y="59516"/>
                  </a:cubicBezTo>
                  <a:cubicBezTo>
                    <a:pt x="67632" y="48019"/>
                    <a:pt x="60579" y="33623"/>
                    <a:pt x="58067" y="17487"/>
                  </a:cubicBezTo>
                  <a:cubicBezTo>
                    <a:pt x="64347" y="13719"/>
                    <a:pt x="71207" y="10724"/>
                    <a:pt x="78260" y="8792"/>
                  </a:cubicBezTo>
                  <a:cubicBezTo>
                    <a:pt x="82415" y="10144"/>
                    <a:pt x="86473" y="12077"/>
                    <a:pt x="90048" y="14492"/>
                  </a:cubicBezTo>
                  <a:close/>
                  <a:moveTo>
                    <a:pt x="78550" y="68212"/>
                  </a:moveTo>
                  <a:cubicBezTo>
                    <a:pt x="83478" y="72850"/>
                    <a:pt x="88599" y="76908"/>
                    <a:pt x="94396" y="80193"/>
                  </a:cubicBezTo>
                  <a:cubicBezTo>
                    <a:pt x="88599" y="81256"/>
                    <a:pt x="82608" y="81835"/>
                    <a:pt x="76328" y="81835"/>
                  </a:cubicBezTo>
                  <a:cubicBezTo>
                    <a:pt x="73623" y="81835"/>
                    <a:pt x="70917" y="81545"/>
                    <a:pt x="68212" y="81545"/>
                  </a:cubicBezTo>
                  <a:cubicBezTo>
                    <a:pt x="68212" y="81062"/>
                    <a:pt x="68212" y="80483"/>
                    <a:pt x="67922" y="79903"/>
                  </a:cubicBezTo>
                  <a:cubicBezTo>
                    <a:pt x="71690" y="76425"/>
                    <a:pt x="75265" y="72270"/>
                    <a:pt x="78550" y="68212"/>
                  </a:cubicBezTo>
                  <a:close/>
                  <a:moveTo>
                    <a:pt x="60000" y="5507"/>
                  </a:moveTo>
                  <a:cubicBezTo>
                    <a:pt x="62995" y="5507"/>
                    <a:pt x="65990" y="5797"/>
                    <a:pt x="68985" y="6280"/>
                  </a:cubicBezTo>
                  <a:cubicBezTo>
                    <a:pt x="65217" y="7922"/>
                    <a:pt x="61352" y="9565"/>
                    <a:pt x="57584" y="11497"/>
                  </a:cubicBezTo>
                  <a:cubicBezTo>
                    <a:pt x="57294" y="9565"/>
                    <a:pt x="57294" y="7439"/>
                    <a:pt x="57294" y="5507"/>
                  </a:cubicBezTo>
                  <a:lnTo>
                    <a:pt x="60000" y="5507"/>
                  </a:lnTo>
                  <a:close/>
                  <a:moveTo>
                    <a:pt x="74782" y="64154"/>
                  </a:moveTo>
                  <a:cubicBezTo>
                    <a:pt x="71690" y="68212"/>
                    <a:pt x="68502" y="71787"/>
                    <a:pt x="64927" y="75265"/>
                  </a:cubicBezTo>
                  <a:cubicBezTo>
                    <a:pt x="63574" y="74202"/>
                    <a:pt x="61932" y="73623"/>
                    <a:pt x="60000" y="73623"/>
                  </a:cubicBezTo>
                  <a:cubicBezTo>
                    <a:pt x="56425" y="73623"/>
                    <a:pt x="53429" y="75845"/>
                    <a:pt x="52367" y="79130"/>
                  </a:cubicBezTo>
                  <a:cubicBezTo>
                    <a:pt x="41449" y="76425"/>
                    <a:pt x="31111" y="72270"/>
                    <a:pt x="21835" y="66570"/>
                  </a:cubicBezTo>
                  <a:cubicBezTo>
                    <a:pt x="24251" y="57294"/>
                    <a:pt x="28405" y="48599"/>
                    <a:pt x="33526" y="40966"/>
                  </a:cubicBezTo>
                  <a:cubicBezTo>
                    <a:pt x="34106" y="40966"/>
                    <a:pt x="34685" y="41256"/>
                    <a:pt x="35458" y="41256"/>
                  </a:cubicBezTo>
                  <a:cubicBezTo>
                    <a:pt x="40096" y="41256"/>
                    <a:pt x="43671" y="37681"/>
                    <a:pt x="43671" y="33043"/>
                  </a:cubicBezTo>
                  <a:cubicBezTo>
                    <a:pt x="43671" y="31980"/>
                    <a:pt x="43381" y="30821"/>
                    <a:pt x="43091" y="29758"/>
                  </a:cubicBezTo>
                  <a:cubicBezTo>
                    <a:pt x="46376" y="26473"/>
                    <a:pt x="49661" y="23768"/>
                    <a:pt x="53236" y="21062"/>
                  </a:cubicBezTo>
                  <a:cubicBezTo>
                    <a:pt x="56231" y="37391"/>
                    <a:pt x="63864" y="52077"/>
                    <a:pt x="74782" y="64154"/>
                  </a:cubicBezTo>
                  <a:close/>
                  <a:moveTo>
                    <a:pt x="13623" y="88695"/>
                  </a:moveTo>
                  <a:cubicBezTo>
                    <a:pt x="8792" y="80483"/>
                    <a:pt x="5700" y="71207"/>
                    <a:pt x="5507" y="61159"/>
                  </a:cubicBezTo>
                  <a:cubicBezTo>
                    <a:pt x="8792" y="63864"/>
                    <a:pt x="11980" y="66570"/>
                    <a:pt x="15555" y="68792"/>
                  </a:cubicBezTo>
                  <a:cubicBezTo>
                    <a:pt x="14202" y="74782"/>
                    <a:pt x="13623" y="80772"/>
                    <a:pt x="13623" y="87342"/>
                  </a:cubicBezTo>
                  <a:lnTo>
                    <a:pt x="13623" y="88695"/>
                  </a:lnTo>
                  <a:close/>
                  <a:moveTo>
                    <a:pt x="17198" y="63285"/>
                  </a:moveTo>
                  <a:cubicBezTo>
                    <a:pt x="13140" y="60579"/>
                    <a:pt x="9565" y="57584"/>
                    <a:pt x="5990" y="54299"/>
                  </a:cubicBezTo>
                  <a:cubicBezTo>
                    <a:pt x="8792" y="29758"/>
                    <a:pt x="27826" y="10144"/>
                    <a:pt x="52077" y="6280"/>
                  </a:cubicBezTo>
                  <a:cubicBezTo>
                    <a:pt x="52077" y="9275"/>
                    <a:pt x="52367" y="12077"/>
                    <a:pt x="52657" y="15072"/>
                  </a:cubicBezTo>
                  <a:cubicBezTo>
                    <a:pt x="48019" y="18357"/>
                    <a:pt x="43671" y="21835"/>
                    <a:pt x="39516" y="25700"/>
                  </a:cubicBezTo>
                  <a:cubicBezTo>
                    <a:pt x="38454" y="25120"/>
                    <a:pt x="37101" y="24541"/>
                    <a:pt x="35748" y="24541"/>
                  </a:cubicBezTo>
                  <a:cubicBezTo>
                    <a:pt x="31111" y="24541"/>
                    <a:pt x="27536" y="28115"/>
                    <a:pt x="27536" y="32753"/>
                  </a:cubicBezTo>
                  <a:cubicBezTo>
                    <a:pt x="27536" y="34685"/>
                    <a:pt x="28405" y="36328"/>
                    <a:pt x="29468" y="37971"/>
                  </a:cubicBezTo>
                  <a:cubicBezTo>
                    <a:pt x="23768" y="45603"/>
                    <a:pt x="19613" y="54009"/>
                    <a:pt x="17198" y="63285"/>
                  </a:cubicBezTo>
                  <a:close/>
                  <a:moveTo>
                    <a:pt x="19613" y="96618"/>
                  </a:moveTo>
                  <a:cubicBezTo>
                    <a:pt x="19420" y="93526"/>
                    <a:pt x="19130" y="90338"/>
                    <a:pt x="19130" y="87342"/>
                  </a:cubicBezTo>
                  <a:cubicBezTo>
                    <a:pt x="19130" y="82125"/>
                    <a:pt x="19613" y="76908"/>
                    <a:pt x="20772" y="72077"/>
                  </a:cubicBezTo>
                  <a:cubicBezTo>
                    <a:pt x="30531" y="77777"/>
                    <a:pt x="41159" y="82125"/>
                    <a:pt x="52367" y="84541"/>
                  </a:cubicBezTo>
                  <a:cubicBezTo>
                    <a:pt x="52367" y="84830"/>
                    <a:pt x="52367" y="84830"/>
                    <a:pt x="52657" y="85120"/>
                  </a:cubicBezTo>
                  <a:cubicBezTo>
                    <a:pt x="43091" y="91400"/>
                    <a:pt x="32173" y="95458"/>
                    <a:pt x="20483" y="97391"/>
                  </a:cubicBezTo>
                  <a:cubicBezTo>
                    <a:pt x="19903" y="97101"/>
                    <a:pt x="19903" y="96811"/>
                    <a:pt x="19613" y="96618"/>
                  </a:cubicBezTo>
                  <a:close/>
                  <a:moveTo>
                    <a:pt x="60000" y="114589"/>
                  </a:moveTo>
                  <a:cubicBezTo>
                    <a:pt x="46666" y="114589"/>
                    <a:pt x="34685" y="109661"/>
                    <a:pt x="25120" y="101739"/>
                  </a:cubicBezTo>
                  <a:cubicBezTo>
                    <a:pt x="36521" y="99613"/>
                    <a:pt x="46956" y="95169"/>
                    <a:pt x="56231" y="88888"/>
                  </a:cubicBezTo>
                  <a:cubicBezTo>
                    <a:pt x="57294" y="89468"/>
                    <a:pt x="58647" y="89758"/>
                    <a:pt x="60000" y="89758"/>
                  </a:cubicBezTo>
                  <a:cubicBezTo>
                    <a:pt x="62705" y="89758"/>
                    <a:pt x="64927" y="88405"/>
                    <a:pt x="66570" y="86473"/>
                  </a:cubicBezTo>
                  <a:cubicBezTo>
                    <a:pt x="69855" y="86763"/>
                    <a:pt x="73140" y="87053"/>
                    <a:pt x="76328" y="87053"/>
                  </a:cubicBezTo>
                  <a:cubicBezTo>
                    <a:pt x="85120" y="87053"/>
                    <a:pt x="93526" y="85893"/>
                    <a:pt x="101739" y="84057"/>
                  </a:cubicBezTo>
                  <a:cubicBezTo>
                    <a:pt x="103671" y="84830"/>
                    <a:pt x="105507" y="85893"/>
                    <a:pt x="107439" y="86473"/>
                  </a:cubicBezTo>
                  <a:cubicBezTo>
                    <a:pt x="98164" y="103381"/>
                    <a:pt x="80483" y="114589"/>
                    <a:pt x="60000" y="114589"/>
                  </a:cubicBezTo>
                  <a:close/>
                  <a:moveTo>
                    <a:pt x="102318" y="78550"/>
                  </a:moveTo>
                  <a:cubicBezTo>
                    <a:pt x="94685" y="74782"/>
                    <a:pt x="87536" y="69565"/>
                    <a:pt x="81545" y="63574"/>
                  </a:cubicBezTo>
                  <a:cubicBezTo>
                    <a:pt x="84541" y="58937"/>
                    <a:pt x="87053" y="54009"/>
                    <a:pt x="89178" y="49082"/>
                  </a:cubicBezTo>
                  <a:lnTo>
                    <a:pt x="90048" y="49082"/>
                  </a:lnTo>
                  <a:cubicBezTo>
                    <a:pt x="94685" y="49082"/>
                    <a:pt x="98164" y="45603"/>
                    <a:pt x="98164" y="40966"/>
                  </a:cubicBezTo>
                  <a:cubicBezTo>
                    <a:pt x="98164" y="37681"/>
                    <a:pt x="96231" y="34975"/>
                    <a:pt x="93526" y="33623"/>
                  </a:cubicBezTo>
                  <a:cubicBezTo>
                    <a:pt x="94685" y="28695"/>
                    <a:pt x="95169" y="23768"/>
                    <a:pt x="95169" y="18550"/>
                  </a:cubicBezTo>
                  <a:cubicBezTo>
                    <a:pt x="106956" y="28695"/>
                    <a:pt x="114299" y="43381"/>
                    <a:pt x="114299" y="60000"/>
                  </a:cubicBezTo>
                  <a:cubicBezTo>
                    <a:pt x="114299" y="65507"/>
                    <a:pt x="113429" y="70434"/>
                    <a:pt x="112077" y="75265"/>
                  </a:cubicBezTo>
                  <a:cubicBezTo>
                    <a:pt x="109082" y="76618"/>
                    <a:pt x="105797" y="77777"/>
                    <a:pt x="102318" y="7855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31" name="Google Shape;931;p66"/>
          <p:cNvGrpSpPr/>
          <p:nvPr/>
        </p:nvGrpSpPr>
        <p:grpSpPr>
          <a:xfrm>
            <a:off x="3450247" y="3356917"/>
            <a:ext cx="582707" cy="572700"/>
            <a:chOff x="3450247" y="2975917"/>
            <a:chExt cx="582707" cy="572700"/>
          </a:xfrm>
        </p:grpSpPr>
        <p:sp>
          <p:nvSpPr>
            <p:cNvPr id="932" name="Google Shape;932;p66"/>
            <p:cNvSpPr/>
            <p:nvPr/>
          </p:nvSpPr>
          <p:spPr>
            <a:xfrm>
              <a:off x="3460253" y="2975917"/>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66"/>
            <p:cNvSpPr/>
            <p:nvPr/>
          </p:nvSpPr>
          <p:spPr>
            <a:xfrm>
              <a:off x="3450247" y="2975925"/>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34" name="Google Shape;934;p66"/>
            <p:cNvSpPr/>
            <p:nvPr/>
          </p:nvSpPr>
          <p:spPr>
            <a:xfrm>
              <a:off x="3560000" y="3070720"/>
              <a:ext cx="319200" cy="393600"/>
            </a:xfrm>
            <a:custGeom>
              <a:avLst/>
              <a:gdLst/>
              <a:ahLst/>
              <a:cxnLst/>
              <a:rect l="l" t="t" r="r" b="b"/>
              <a:pathLst>
                <a:path w="120000" h="120000" extrusionOk="0">
                  <a:moveTo>
                    <a:pt x="120000" y="16425"/>
                  </a:moveTo>
                  <a:cubicBezTo>
                    <a:pt x="120000" y="7439"/>
                    <a:pt x="92952" y="0"/>
                    <a:pt x="60000" y="0"/>
                  </a:cubicBezTo>
                  <a:cubicBezTo>
                    <a:pt x="26929" y="0"/>
                    <a:pt x="0" y="7439"/>
                    <a:pt x="0" y="16425"/>
                  </a:cubicBezTo>
                  <a:lnTo>
                    <a:pt x="0" y="38260"/>
                  </a:lnTo>
                  <a:cubicBezTo>
                    <a:pt x="0" y="40096"/>
                    <a:pt x="1299" y="42028"/>
                    <a:pt x="3307" y="43671"/>
                  </a:cubicBezTo>
                  <a:cubicBezTo>
                    <a:pt x="944" y="45314"/>
                    <a:pt x="0" y="47246"/>
                    <a:pt x="0" y="49082"/>
                  </a:cubicBezTo>
                  <a:lnTo>
                    <a:pt x="0" y="70917"/>
                  </a:lnTo>
                  <a:cubicBezTo>
                    <a:pt x="0" y="72850"/>
                    <a:pt x="1299" y="74782"/>
                    <a:pt x="3307" y="76425"/>
                  </a:cubicBezTo>
                  <a:cubicBezTo>
                    <a:pt x="944" y="78067"/>
                    <a:pt x="0" y="79903"/>
                    <a:pt x="0" y="81835"/>
                  </a:cubicBezTo>
                  <a:lnTo>
                    <a:pt x="0" y="103671"/>
                  </a:lnTo>
                  <a:cubicBezTo>
                    <a:pt x="0" y="112657"/>
                    <a:pt x="26929" y="120000"/>
                    <a:pt x="60000" y="120000"/>
                  </a:cubicBezTo>
                  <a:cubicBezTo>
                    <a:pt x="92952" y="120000"/>
                    <a:pt x="120000" y="112657"/>
                    <a:pt x="120000" y="103671"/>
                  </a:cubicBezTo>
                  <a:lnTo>
                    <a:pt x="120000" y="81835"/>
                  </a:lnTo>
                  <a:cubicBezTo>
                    <a:pt x="120000" y="79903"/>
                    <a:pt x="118582" y="78067"/>
                    <a:pt x="116692" y="76425"/>
                  </a:cubicBezTo>
                  <a:cubicBezTo>
                    <a:pt x="118937" y="74782"/>
                    <a:pt x="120000" y="72850"/>
                    <a:pt x="120000" y="70917"/>
                  </a:cubicBezTo>
                  <a:lnTo>
                    <a:pt x="120000" y="49082"/>
                  </a:lnTo>
                  <a:cubicBezTo>
                    <a:pt x="120000" y="47246"/>
                    <a:pt x="118582" y="45314"/>
                    <a:pt x="116692" y="43671"/>
                  </a:cubicBezTo>
                  <a:cubicBezTo>
                    <a:pt x="118937" y="42028"/>
                    <a:pt x="120000" y="40096"/>
                    <a:pt x="120000" y="38260"/>
                  </a:cubicBezTo>
                  <a:lnTo>
                    <a:pt x="120000" y="16425"/>
                  </a:lnTo>
                  <a:close/>
                  <a:moveTo>
                    <a:pt x="113267" y="103671"/>
                  </a:moveTo>
                  <a:cubicBezTo>
                    <a:pt x="113267" y="109661"/>
                    <a:pt x="89291" y="114589"/>
                    <a:pt x="60000" y="114589"/>
                  </a:cubicBezTo>
                  <a:cubicBezTo>
                    <a:pt x="30590" y="114589"/>
                    <a:pt x="6614" y="109661"/>
                    <a:pt x="6614" y="103671"/>
                  </a:cubicBezTo>
                  <a:lnTo>
                    <a:pt x="6614" y="89178"/>
                  </a:lnTo>
                  <a:cubicBezTo>
                    <a:pt x="16653" y="94396"/>
                    <a:pt x="36614" y="98164"/>
                    <a:pt x="60000" y="98164"/>
                  </a:cubicBezTo>
                  <a:cubicBezTo>
                    <a:pt x="83267" y="98164"/>
                    <a:pt x="103346" y="94685"/>
                    <a:pt x="113267" y="89178"/>
                  </a:cubicBezTo>
                  <a:lnTo>
                    <a:pt x="113267" y="103671"/>
                  </a:lnTo>
                  <a:close/>
                  <a:moveTo>
                    <a:pt x="60000" y="92753"/>
                  </a:moveTo>
                  <a:cubicBezTo>
                    <a:pt x="30590" y="92753"/>
                    <a:pt x="6614" y="87826"/>
                    <a:pt x="6614" y="81835"/>
                  </a:cubicBezTo>
                  <a:cubicBezTo>
                    <a:pt x="6614" y="81062"/>
                    <a:pt x="7322" y="79903"/>
                    <a:pt x="8267" y="79130"/>
                  </a:cubicBezTo>
                  <a:cubicBezTo>
                    <a:pt x="18661" y="84057"/>
                    <a:pt x="38031" y="87342"/>
                    <a:pt x="60000" y="87342"/>
                  </a:cubicBezTo>
                  <a:cubicBezTo>
                    <a:pt x="81968" y="87342"/>
                    <a:pt x="101338" y="84057"/>
                    <a:pt x="111614" y="79130"/>
                  </a:cubicBezTo>
                  <a:cubicBezTo>
                    <a:pt x="112677" y="79903"/>
                    <a:pt x="113267" y="80772"/>
                    <a:pt x="113267" y="81835"/>
                  </a:cubicBezTo>
                  <a:cubicBezTo>
                    <a:pt x="113267" y="87826"/>
                    <a:pt x="89291" y="92753"/>
                    <a:pt x="60000" y="92753"/>
                  </a:cubicBezTo>
                  <a:close/>
                  <a:moveTo>
                    <a:pt x="113267" y="70917"/>
                  </a:moveTo>
                  <a:cubicBezTo>
                    <a:pt x="113267" y="76908"/>
                    <a:pt x="89291" y="81835"/>
                    <a:pt x="60000" y="81835"/>
                  </a:cubicBezTo>
                  <a:cubicBezTo>
                    <a:pt x="30590" y="81835"/>
                    <a:pt x="6614" y="76908"/>
                    <a:pt x="6614" y="70917"/>
                  </a:cubicBezTo>
                  <a:lnTo>
                    <a:pt x="6614" y="56521"/>
                  </a:lnTo>
                  <a:cubicBezTo>
                    <a:pt x="16653" y="61642"/>
                    <a:pt x="36614" y="65507"/>
                    <a:pt x="60000" y="65507"/>
                  </a:cubicBezTo>
                  <a:cubicBezTo>
                    <a:pt x="83267" y="65507"/>
                    <a:pt x="103346" y="61932"/>
                    <a:pt x="113267" y="56521"/>
                  </a:cubicBezTo>
                  <a:lnTo>
                    <a:pt x="113267" y="70917"/>
                  </a:lnTo>
                  <a:close/>
                  <a:moveTo>
                    <a:pt x="60000" y="60000"/>
                  </a:moveTo>
                  <a:cubicBezTo>
                    <a:pt x="30590" y="60000"/>
                    <a:pt x="6614" y="55169"/>
                    <a:pt x="6614" y="49082"/>
                  </a:cubicBezTo>
                  <a:cubicBezTo>
                    <a:pt x="6614" y="48309"/>
                    <a:pt x="7322" y="47246"/>
                    <a:pt x="8267" y="46376"/>
                  </a:cubicBezTo>
                  <a:cubicBezTo>
                    <a:pt x="18661" y="51304"/>
                    <a:pt x="38031" y="54589"/>
                    <a:pt x="60000" y="54589"/>
                  </a:cubicBezTo>
                  <a:cubicBezTo>
                    <a:pt x="81968" y="54589"/>
                    <a:pt x="101338" y="51304"/>
                    <a:pt x="111614" y="46376"/>
                  </a:cubicBezTo>
                  <a:cubicBezTo>
                    <a:pt x="112677" y="47246"/>
                    <a:pt x="113267" y="48019"/>
                    <a:pt x="113267" y="49082"/>
                  </a:cubicBezTo>
                  <a:cubicBezTo>
                    <a:pt x="113267" y="55169"/>
                    <a:pt x="89291" y="60000"/>
                    <a:pt x="60000" y="60000"/>
                  </a:cubicBezTo>
                  <a:close/>
                  <a:moveTo>
                    <a:pt x="113267" y="38260"/>
                  </a:moveTo>
                  <a:cubicBezTo>
                    <a:pt x="113267" y="44251"/>
                    <a:pt x="89291" y="49082"/>
                    <a:pt x="60000" y="49082"/>
                  </a:cubicBezTo>
                  <a:cubicBezTo>
                    <a:pt x="30590" y="49082"/>
                    <a:pt x="6614" y="44251"/>
                    <a:pt x="6614" y="38260"/>
                  </a:cubicBezTo>
                  <a:lnTo>
                    <a:pt x="6614" y="23768"/>
                  </a:lnTo>
                  <a:cubicBezTo>
                    <a:pt x="16653" y="28985"/>
                    <a:pt x="36614" y="32753"/>
                    <a:pt x="60000" y="32753"/>
                  </a:cubicBezTo>
                  <a:cubicBezTo>
                    <a:pt x="83267" y="32753"/>
                    <a:pt x="103346" y="29178"/>
                    <a:pt x="113267" y="23768"/>
                  </a:cubicBezTo>
                  <a:lnTo>
                    <a:pt x="113267" y="38260"/>
                  </a:lnTo>
                  <a:close/>
                  <a:moveTo>
                    <a:pt x="60000" y="27342"/>
                  </a:moveTo>
                  <a:cubicBezTo>
                    <a:pt x="30590" y="27342"/>
                    <a:pt x="6614" y="22415"/>
                    <a:pt x="6614" y="16425"/>
                  </a:cubicBezTo>
                  <a:cubicBezTo>
                    <a:pt x="6614" y="10434"/>
                    <a:pt x="30590" y="5507"/>
                    <a:pt x="60000" y="5507"/>
                  </a:cubicBezTo>
                  <a:cubicBezTo>
                    <a:pt x="89291" y="5507"/>
                    <a:pt x="113267" y="10434"/>
                    <a:pt x="113267" y="16425"/>
                  </a:cubicBezTo>
                  <a:cubicBezTo>
                    <a:pt x="113267" y="22415"/>
                    <a:pt x="89291" y="27342"/>
                    <a:pt x="60000" y="2734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935" name="Google Shape;935;p66" descr="work-iOS-03-mod.png"/>
          <p:cNvPicPr preferRelativeResize="0"/>
          <p:nvPr/>
        </p:nvPicPr>
        <p:blipFill>
          <a:blip r:embed="rId4">
            <a:alphaModFix/>
          </a:blip>
          <a:stretch>
            <a:fillRect/>
          </a:stretch>
        </p:blipFill>
        <p:spPr>
          <a:xfrm>
            <a:off x="1163400" y="1904975"/>
            <a:ext cx="1428750" cy="2508076"/>
          </a:xfrm>
          <a:prstGeom prst="rect">
            <a:avLst/>
          </a:prstGeom>
          <a:noFill/>
          <a:ln>
            <a:noFill/>
          </a:ln>
        </p:spPr>
      </p:pic>
      <p:pic>
        <p:nvPicPr>
          <p:cNvPr id="936" name="Google Shape;936;p66" descr="iphone-glow.png"/>
          <p:cNvPicPr preferRelativeResize="0"/>
          <p:nvPr/>
        </p:nvPicPr>
        <p:blipFill rotWithShape="1">
          <a:blip r:embed="rId5">
            <a:alphaModFix/>
          </a:blip>
          <a:srcRect l="3344" t="13337" r="24107" b="16130"/>
          <a:stretch/>
        </p:blipFill>
        <p:spPr>
          <a:xfrm>
            <a:off x="770897" y="1572363"/>
            <a:ext cx="1898150" cy="3107525"/>
          </a:xfrm>
          <a:prstGeom prst="rect">
            <a:avLst/>
          </a:prstGeom>
          <a:noFill/>
          <a:ln>
            <a:noFill/>
          </a:ln>
        </p:spPr>
      </p:pic>
      <p:grpSp>
        <p:nvGrpSpPr>
          <p:cNvPr id="937" name="Google Shape;937;p66"/>
          <p:cNvGrpSpPr/>
          <p:nvPr/>
        </p:nvGrpSpPr>
        <p:grpSpPr>
          <a:xfrm rot="5400000">
            <a:off x="8641234" y="411193"/>
            <a:ext cx="278152" cy="345818"/>
            <a:chOff x="0" y="46600"/>
            <a:chExt cx="3121800" cy="5004600"/>
          </a:xfrm>
        </p:grpSpPr>
        <p:sp>
          <p:nvSpPr>
            <p:cNvPr id="938" name="Google Shape;938;p66"/>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66"/>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40" name="Google Shape;940;p66"/>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44"/>
        <p:cNvGrpSpPr/>
        <p:nvPr/>
      </p:nvGrpSpPr>
      <p:grpSpPr>
        <a:xfrm>
          <a:off x="0" y="0"/>
          <a:ext cx="0" cy="0"/>
          <a:chOff x="0" y="0"/>
          <a:chExt cx="0" cy="0"/>
        </a:xfrm>
      </p:grpSpPr>
      <p:sp>
        <p:nvSpPr>
          <p:cNvPr id="945" name="Google Shape;945;p67"/>
          <p:cNvSpPr txBox="1">
            <a:spLocks noGrp="1"/>
          </p:cNvSpPr>
          <p:nvPr>
            <p:ph type="title"/>
          </p:nvPr>
        </p:nvSpPr>
        <p:spPr>
          <a:xfrm>
            <a:off x="370625" y="687000"/>
            <a:ext cx="3588600" cy="176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a:t>
            </a:r>
            <a:endParaRPr/>
          </a:p>
          <a:p>
            <a:pPr marL="0" lvl="0" indent="0" algn="l" rtl="0">
              <a:spcBef>
                <a:spcPts val="0"/>
              </a:spcBef>
              <a:spcAft>
                <a:spcPts val="0"/>
              </a:spcAft>
              <a:buNone/>
            </a:pPr>
            <a:r>
              <a:rPr lang="en"/>
              <a:t>Demo</a:t>
            </a:r>
            <a:endParaRPr/>
          </a:p>
        </p:txBody>
      </p:sp>
      <p:sp>
        <p:nvSpPr>
          <p:cNvPr id="946" name="Google Shape;946;p67"/>
          <p:cNvSpPr txBox="1">
            <a:spLocks noGrp="1"/>
          </p:cNvSpPr>
          <p:nvPr>
            <p:ph type="subTitle" idx="1"/>
          </p:nvPr>
        </p:nvSpPr>
        <p:spPr>
          <a:xfrm>
            <a:off x="370625" y="2221200"/>
            <a:ext cx="3082500" cy="57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Add your subtitle here</a:t>
            </a:r>
            <a:endParaRPr/>
          </a:p>
        </p:txBody>
      </p:sp>
      <p:grpSp>
        <p:nvGrpSpPr>
          <p:cNvPr id="947" name="Google Shape;947;p67"/>
          <p:cNvGrpSpPr/>
          <p:nvPr/>
        </p:nvGrpSpPr>
        <p:grpSpPr>
          <a:xfrm>
            <a:off x="4224347" y="828499"/>
            <a:ext cx="4247918" cy="3486499"/>
            <a:chOff x="4346475" y="974007"/>
            <a:chExt cx="4196304" cy="3444136"/>
          </a:xfrm>
        </p:grpSpPr>
        <p:sp>
          <p:nvSpPr>
            <p:cNvPr id="948" name="Google Shape;948;p67"/>
            <p:cNvSpPr/>
            <p:nvPr/>
          </p:nvSpPr>
          <p:spPr>
            <a:xfrm>
              <a:off x="6014709" y="3844131"/>
              <a:ext cx="839100" cy="419400"/>
            </a:xfrm>
            <a:custGeom>
              <a:avLst/>
              <a:gdLst/>
              <a:ahLst/>
              <a:cxnLst/>
              <a:rect l="l" t="t" r="r" b="b"/>
              <a:pathLst>
                <a:path w="120000" h="120000" extrusionOk="0">
                  <a:moveTo>
                    <a:pt x="120000" y="120000"/>
                  </a:moveTo>
                  <a:lnTo>
                    <a:pt x="0" y="120000"/>
                  </a:lnTo>
                  <a:lnTo>
                    <a:pt x="9286" y="0"/>
                  </a:lnTo>
                  <a:lnTo>
                    <a:pt x="111441" y="0"/>
                  </a:lnTo>
                  <a:lnTo>
                    <a:pt x="120000" y="120000"/>
                  </a:lnTo>
                  <a:close/>
                </a:path>
              </a:pathLst>
            </a:custGeom>
            <a:solidFill>
              <a:srgbClr val="B7B7B7"/>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49" name="Google Shape;949;p67"/>
            <p:cNvSpPr/>
            <p:nvPr/>
          </p:nvSpPr>
          <p:spPr>
            <a:xfrm>
              <a:off x="5947589" y="4418143"/>
              <a:ext cx="1258500" cy="0"/>
            </a:xfrm>
            <a:custGeom>
              <a:avLst/>
              <a:gdLst/>
              <a:ahLst/>
              <a:cxnLst/>
              <a:rect l="l" t="t" r="r" b="b"/>
              <a:pathLst>
                <a:path w="120000" h="120000" extrusionOk="0">
                  <a:moveTo>
                    <a:pt x="117823" y="120000"/>
                  </a:moveTo>
                  <a:cubicBezTo>
                    <a:pt x="1865" y="120000"/>
                    <a:pt x="1865" y="120000"/>
                    <a:pt x="1865" y="120000"/>
                  </a:cubicBezTo>
                  <a:cubicBezTo>
                    <a:pt x="777" y="120000"/>
                    <a:pt x="0" y="113750"/>
                    <a:pt x="0" y="105000"/>
                  </a:cubicBezTo>
                  <a:cubicBezTo>
                    <a:pt x="0" y="102500"/>
                    <a:pt x="0" y="100000"/>
                    <a:pt x="310" y="97500"/>
                  </a:cubicBezTo>
                  <a:cubicBezTo>
                    <a:pt x="7461" y="6250"/>
                    <a:pt x="7461" y="6250"/>
                    <a:pt x="7461" y="6250"/>
                  </a:cubicBezTo>
                  <a:cubicBezTo>
                    <a:pt x="7772" y="2500"/>
                    <a:pt x="8393" y="0"/>
                    <a:pt x="9015" y="0"/>
                  </a:cubicBezTo>
                  <a:cubicBezTo>
                    <a:pt x="111139" y="0"/>
                    <a:pt x="111139" y="0"/>
                    <a:pt x="111139" y="0"/>
                  </a:cubicBezTo>
                  <a:cubicBezTo>
                    <a:pt x="111761" y="0"/>
                    <a:pt x="112383" y="2500"/>
                    <a:pt x="112694" y="7500"/>
                  </a:cubicBezTo>
                  <a:cubicBezTo>
                    <a:pt x="119378" y="97500"/>
                    <a:pt x="119378" y="97500"/>
                    <a:pt x="119378" y="97500"/>
                  </a:cubicBezTo>
                  <a:cubicBezTo>
                    <a:pt x="120000" y="105000"/>
                    <a:pt x="119689" y="113750"/>
                    <a:pt x="118756" y="118750"/>
                  </a:cubicBezTo>
                  <a:cubicBezTo>
                    <a:pt x="118445" y="120000"/>
                    <a:pt x="118134" y="120000"/>
                    <a:pt x="117823" y="120000"/>
                  </a:cubicBezTo>
                  <a:close/>
                </a:path>
              </a:pathLst>
            </a:custGeom>
            <a:solidFill>
              <a:srgbClr val="BFBDC0"/>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50" name="Google Shape;950;p67"/>
            <p:cNvSpPr/>
            <p:nvPr/>
          </p:nvSpPr>
          <p:spPr>
            <a:xfrm>
              <a:off x="4346475" y="974007"/>
              <a:ext cx="4194900" cy="2559600"/>
            </a:xfrm>
            <a:custGeom>
              <a:avLst/>
              <a:gdLst/>
              <a:ahLst/>
              <a:cxnLst/>
              <a:rect l="l" t="t" r="r" b="b"/>
              <a:pathLst>
                <a:path w="120000" h="120000" extrusionOk="0">
                  <a:moveTo>
                    <a:pt x="117764" y="0"/>
                  </a:moveTo>
                  <a:cubicBezTo>
                    <a:pt x="2157" y="0"/>
                    <a:pt x="2157" y="0"/>
                    <a:pt x="2157" y="0"/>
                  </a:cubicBezTo>
                  <a:cubicBezTo>
                    <a:pt x="963" y="0"/>
                    <a:pt x="0" y="1618"/>
                    <a:pt x="0" y="3485"/>
                  </a:cubicBezTo>
                  <a:cubicBezTo>
                    <a:pt x="0" y="3485"/>
                    <a:pt x="0" y="118879"/>
                    <a:pt x="0" y="120000"/>
                  </a:cubicBezTo>
                  <a:cubicBezTo>
                    <a:pt x="120000" y="120000"/>
                    <a:pt x="120000" y="120000"/>
                    <a:pt x="120000" y="120000"/>
                  </a:cubicBezTo>
                  <a:cubicBezTo>
                    <a:pt x="120000" y="118008"/>
                    <a:pt x="119922" y="3485"/>
                    <a:pt x="119922" y="3485"/>
                  </a:cubicBezTo>
                  <a:cubicBezTo>
                    <a:pt x="119922" y="1618"/>
                    <a:pt x="118959" y="0"/>
                    <a:pt x="117764" y="0"/>
                  </a:cubicBezTo>
                  <a:close/>
                </a:path>
              </a:pathLst>
            </a:custGeom>
            <a:solidFill>
              <a:srgbClr val="000000"/>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51" name="Google Shape;951;p67"/>
            <p:cNvSpPr/>
            <p:nvPr/>
          </p:nvSpPr>
          <p:spPr>
            <a:xfrm>
              <a:off x="4347879" y="3533698"/>
              <a:ext cx="4194900" cy="419400"/>
            </a:xfrm>
            <a:custGeom>
              <a:avLst/>
              <a:gdLst/>
              <a:ahLst/>
              <a:cxnLst/>
              <a:rect l="l" t="t" r="r" b="b"/>
              <a:pathLst>
                <a:path w="120000" h="120000" extrusionOk="0">
                  <a:moveTo>
                    <a:pt x="117957" y="120000"/>
                  </a:moveTo>
                  <a:cubicBezTo>
                    <a:pt x="2157" y="120000"/>
                    <a:pt x="2157" y="120000"/>
                    <a:pt x="2157" y="120000"/>
                  </a:cubicBezTo>
                  <a:cubicBezTo>
                    <a:pt x="963" y="120000"/>
                    <a:pt x="0" y="107804"/>
                    <a:pt x="0" y="92682"/>
                  </a:cubicBezTo>
                  <a:cubicBezTo>
                    <a:pt x="0" y="92682"/>
                    <a:pt x="0" y="2926"/>
                    <a:pt x="0" y="0"/>
                  </a:cubicBezTo>
                  <a:cubicBezTo>
                    <a:pt x="120000" y="0"/>
                    <a:pt x="120000" y="0"/>
                    <a:pt x="120000" y="0"/>
                  </a:cubicBezTo>
                  <a:cubicBezTo>
                    <a:pt x="120000" y="1463"/>
                    <a:pt x="120000" y="92682"/>
                    <a:pt x="120000" y="92682"/>
                  </a:cubicBezTo>
                  <a:cubicBezTo>
                    <a:pt x="120000" y="107804"/>
                    <a:pt x="119152" y="120000"/>
                    <a:pt x="117957" y="120000"/>
                  </a:cubicBezTo>
                  <a:close/>
                </a:path>
              </a:pathLst>
            </a:custGeom>
            <a:solidFill>
              <a:srgbClr val="D9D9D9"/>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52" name="Google Shape;952;p67"/>
            <p:cNvSpPr/>
            <p:nvPr/>
          </p:nvSpPr>
          <p:spPr>
            <a:xfrm>
              <a:off x="6410441" y="3711977"/>
              <a:ext cx="0" cy="0"/>
            </a:xfrm>
            <a:prstGeom prst="ellipse">
              <a:avLst/>
            </a:prstGeom>
            <a:solidFill>
              <a:srgbClr val="D5D3D7"/>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53" name="Google Shape;953;p67"/>
            <p:cNvSpPr/>
            <p:nvPr/>
          </p:nvSpPr>
          <p:spPr>
            <a:xfrm>
              <a:off x="6449595" y="1059312"/>
              <a:ext cx="0" cy="0"/>
            </a:xfrm>
            <a:prstGeom prst="ellipse">
              <a:avLst/>
            </a:prstGeom>
            <a:solidFill>
              <a:srgbClr val="626263"/>
            </a:solidFill>
            <a:ln>
              <a:noFill/>
            </a:ln>
          </p:spPr>
          <p:txBody>
            <a:bodyPr spcFirstLastPara="1" wrap="square" lIns="91375" tIns="45675" rIns="91375" bIns="45675" anchor="t" anchorCtr="0">
              <a:noAutofit/>
            </a:bodyPr>
            <a:lstStyle/>
            <a:p>
              <a:pPr marL="0" marR="0" lvl="0" indent="0" algn="ctr" rtl="0">
                <a:spcBef>
                  <a:spcPts val="0"/>
                </a:spcBef>
                <a:spcAft>
                  <a:spcPts val="0"/>
                </a:spcAft>
                <a:buNone/>
              </a:pPr>
              <a:endParaRPr sz="1200" b="0" i="0" u="none" strike="noStrike" cap="none">
                <a:solidFill>
                  <a:srgbClr val="000000"/>
                </a:solidFill>
                <a:latin typeface="Arial"/>
                <a:ea typeface="Arial"/>
                <a:cs typeface="Arial"/>
                <a:sym typeface="Arial"/>
              </a:endParaRPr>
            </a:p>
          </p:txBody>
        </p:sp>
        <p:sp>
          <p:nvSpPr>
            <p:cNvPr id="954" name="Google Shape;954;p67"/>
            <p:cNvSpPr/>
            <p:nvPr/>
          </p:nvSpPr>
          <p:spPr>
            <a:xfrm>
              <a:off x="4462057" y="1097605"/>
              <a:ext cx="3944400" cy="2312400"/>
            </a:xfrm>
            <a:custGeom>
              <a:avLst/>
              <a:gdLst/>
              <a:ahLst/>
              <a:cxnLst/>
              <a:rect l="l" t="t" r="r" b="b"/>
              <a:pathLst>
                <a:path w="120000" h="120000" extrusionOk="0">
                  <a:moveTo>
                    <a:pt x="117764" y="0"/>
                  </a:moveTo>
                  <a:cubicBezTo>
                    <a:pt x="2157" y="0"/>
                    <a:pt x="2157" y="0"/>
                    <a:pt x="2157" y="0"/>
                  </a:cubicBezTo>
                  <a:cubicBezTo>
                    <a:pt x="963" y="0"/>
                    <a:pt x="0" y="1618"/>
                    <a:pt x="0" y="3485"/>
                  </a:cubicBezTo>
                  <a:cubicBezTo>
                    <a:pt x="0" y="3485"/>
                    <a:pt x="0" y="118879"/>
                    <a:pt x="0" y="120000"/>
                  </a:cubicBezTo>
                  <a:cubicBezTo>
                    <a:pt x="120000" y="120000"/>
                    <a:pt x="120000" y="120000"/>
                    <a:pt x="120000" y="120000"/>
                  </a:cubicBezTo>
                  <a:cubicBezTo>
                    <a:pt x="120000" y="118008"/>
                    <a:pt x="119922" y="3485"/>
                    <a:pt x="119922" y="3485"/>
                  </a:cubicBezTo>
                  <a:cubicBezTo>
                    <a:pt x="119922" y="1618"/>
                    <a:pt x="118959" y="0"/>
                    <a:pt x="117764" y="0"/>
                  </a:cubicBezTo>
                  <a:close/>
                </a:path>
              </a:pathLst>
            </a:custGeom>
            <a:solidFill>
              <a:srgbClr val="434343"/>
            </a:solidFill>
            <a:ln w="9525" cap="flat" cmpd="sng">
              <a:solidFill>
                <a:srgbClr val="434343"/>
              </a:solidFill>
              <a:prstDash val="solid"/>
              <a:round/>
              <a:headEnd type="none" w="sm" len="sm"/>
              <a:tailEnd type="none" w="sm" len="sm"/>
            </a:ln>
          </p:spPr>
          <p:txBody>
            <a:bodyPr spcFirstLastPara="1" wrap="square" lIns="91400" tIns="45700" rIns="91400" bIns="45700" anchor="t" anchorCtr="0">
              <a:noAutofit/>
            </a:bodyPr>
            <a:lstStyle/>
            <a:p>
              <a:pPr marL="0" marR="0" lvl="0" indent="0" algn="l" rtl="0">
                <a:spcBef>
                  <a:spcPts val="0"/>
                </a:spcBef>
                <a:spcAft>
                  <a:spcPts val="0"/>
                </a:spcAft>
                <a:buNone/>
              </a:pPr>
              <a:endParaRPr sz="1100" b="0" i="0" u="none" strike="noStrike" cap="none">
                <a:solidFill>
                  <a:srgbClr val="000000"/>
                </a:solidFill>
                <a:latin typeface="Calibri"/>
                <a:ea typeface="Calibri"/>
                <a:cs typeface="Calibri"/>
                <a:sym typeface="Calibri"/>
              </a:endParaRPr>
            </a:p>
          </p:txBody>
        </p:sp>
        <p:pic>
          <p:nvPicPr>
            <p:cNvPr id="955" name="Google Shape;955;p67" descr="Outline-Browsers-Presentation.png"/>
            <p:cNvPicPr preferRelativeResize="0"/>
            <p:nvPr/>
          </p:nvPicPr>
          <p:blipFill>
            <a:blip r:embed="rId3">
              <a:alphaModFix/>
            </a:blip>
            <a:stretch>
              <a:fillRect/>
            </a:stretch>
          </p:blipFill>
          <p:spPr>
            <a:xfrm>
              <a:off x="4475425" y="1228925"/>
              <a:ext cx="3917650" cy="2135125"/>
            </a:xfrm>
            <a:prstGeom prst="rect">
              <a:avLst/>
            </a:prstGeom>
            <a:noFill/>
            <a:ln>
              <a:noFill/>
            </a:ln>
          </p:spPr>
        </p:pic>
        <p:sp>
          <p:nvSpPr>
            <p:cNvPr id="956" name="Google Shape;956;p67"/>
            <p:cNvSpPr txBox="1"/>
            <p:nvPr/>
          </p:nvSpPr>
          <p:spPr>
            <a:xfrm>
              <a:off x="5233675" y="1784025"/>
              <a:ext cx="2412300" cy="1025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Open Sans"/>
                  <a:ea typeface="Open Sans"/>
                  <a:cs typeface="Open Sans"/>
                  <a:sym typeface="Open Sans"/>
                </a:rPr>
                <a:t>This is your App Demo</a:t>
              </a:r>
              <a:endParaRPr>
                <a:solidFill>
                  <a:srgbClr val="FFFFFF"/>
                </a:solidFill>
                <a:latin typeface="Open Sans"/>
                <a:ea typeface="Open Sans"/>
                <a:cs typeface="Open Sans"/>
                <a:sym typeface="Open Sans"/>
              </a:endParaRPr>
            </a:p>
          </p:txBody>
        </p:sp>
      </p:grpSp>
      <p:grpSp>
        <p:nvGrpSpPr>
          <p:cNvPr id="957" name="Google Shape;957;p67"/>
          <p:cNvGrpSpPr/>
          <p:nvPr/>
        </p:nvGrpSpPr>
        <p:grpSpPr>
          <a:xfrm>
            <a:off x="4243447" y="4308050"/>
            <a:ext cx="582707" cy="586117"/>
            <a:chOff x="3440247" y="1295900"/>
            <a:chExt cx="582707" cy="586117"/>
          </a:xfrm>
        </p:grpSpPr>
        <p:sp>
          <p:nvSpPr>
            <p:cNvPr id="958" name="Google Shape;958;p67"/>
            <p:cNvSpPr/>
            <p:nvPr/>
          </p:nvSpPr>
          <p:spPr>
            <a:xfrm>
              <a:off x="3450253" y="1309317"/>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67"/>
            <p:cNvSpPr/>
            <p:nvPr/>
          </p:nvSpPr>
          <p:spPr>
            <a:xfrm>
              <a:off x="3440247" y="1295900"/>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60" name="Google Shape;960;p67"/>
            <p:cNvSpPr/>
            <p:nvPr/>
          </p:nvSpPr>
          <p:spPr>
            <a:xfrm>
              <a:off x="3520500" y="1428500"/>
              <a:ext cx="388200" cy="283500"/>
            </a:xfrm>
            <a:custGeom>
              <a:avLst/>
              <a:gdLst/>
              <a:ahLst/>
              <a:cxnLst/>
              <a:rect l="l" t="t" r="r" b="b"/>
              <a:pathLst>
                <a:path w="120000" h="120000" extrusionOk="0">
                  <a:moveTo>
                    <a:pt x="109073" y="0"/>
                  </a:moveTo>
                  <a:lnTo>
                    <a:pt x="10829" y="0"/>
                  </a:lnTo>
                  <a:cubicBezTo>
                    <a:pt x="4834" y="0"/>
                    <a:pt x="0" y="6769"/>
                    <a:pt x="0" y="15000"/>
                  </a:cubicBezTo>
                  <a:lnTo>
                    <a:pt x="0" y="105000"/>
                  </a:lnTo>
                  <a:cubicBezTo>
                    <a:pt x="0" y="113230"/>
                    <a:pt x="4834" y="120000"/>
                    <a:pt x="10829" y="120000"/>
                  </a:cubicBezTo>
                  <a:lnTo>
                    <a:pt x="109073" y="120000"/>
                  </a:lnTo>
                  <a:cubicBezTo>
                    <a:pt x="115165" y="120000"/>
                    <a:pt x="120000" y="113230"/>
                    <a:pt x="120000" y="105000"/>
                  </a:cubicBezTo>
                  <a:lnTo>
                    <a:pt x="120000" y="15000"/>
                  </a:lnTo>
                  <a:cubicBezTo>
                    <a:pt x="120000" y="6769"/>
                    <a:pt x="115165" y="0"/>
                    <a:pt x="109073" y="0"/>
                  </a:cubicBezTo>
                  <a:close/>
                  <a:moveTo>
                    <a:pt x="10829" y="7566"/>
                  </a:moveTo>
                  <a:lnTo>
                    <a:pt x="109073" y="7566"/>
                  </a:lnTo>
                  <a:cubicBezTo>
                    <a:pt x="109653" y="7566"/>
                    <a:pt x="110523" y="7566"/>
                    <a:pt x="111007" y="7964"/>
                  </a:cubicBezTo>
                  <a:lnTo>
                    <a:pt x="63819" y="72743"/>
                  </a:lnTo>
                  <a:cubicBezTo>
                    <a:pt x="62755" y="74203"/>
                    <a:pt x="61595" y="75000"/>
                    <a:pt x="59951" y="75000"/>
                  </a:cubicBezTo>
                  <a:cubicBezTo>
                    <a:pt x="58597" y="75000"/>
                    <a:pt x="57244" y="74203"/>
                    <a:pt x="56180" y="72743"/>
                  </a:cubicBezTo>
                  <a:lnTo>
                    <a:pt x="8992" y="7964"/>
                  </a:lnTo>
                  <a:cubicBezTo>
                    <a:pt x="9476" y="7566"/>
                    <a:pt x="10346" y="7566"/>
                    <a:pt x="10829" y="7566"/>
                  </a:cubicBezTo>
                  <a:close/>
                  <a:moveTo>
                    <a:pt x="5414" y="105000"/>
                  </a:moveTo>
                  <a:lnTo>
                    <a:pt x="5414" y="15000"/>
                  </a:lnTo>
                  <a:lnTo>
                    <a:pt x="5414" y="13938"/>
                  </a:lnTo>
                  <a:lnTo>
                    <a:pt x="38968" y="60000"/>
                  </a:lnTo>
                  <a:lnTo>
                    <a:pt x="5414" y="106061"/>
                  </a:lnTo>
                  <a:lnTo>
                    <a:pt x="5414" y="105000"/>
                  </a:lnTo>
                  <a:close/>
                  <a:moveTo>
                    <a:pt x="109073" y="112433"/>
                  </a:moveTo>
                  <a:lnTo>
                    <a:pt x="10829" y="112433"/>
                  </a:lnTo>
                  <a:cubicBezTo>
                    <a:pt x="10346" y="112433"/>
                    <a:pt x="9476" y="112433"/>
                    <a:pt x="8992" y="112035"/>
                  </a:cubicBezTo>
                  <a:lnTo>
                    <a:pt x="43029" y="65309"/>
                  </a:lnTo>
                  <a:lnTo>
                    <a:pt x="52312" y="77920"/>
                  </a:lnTo>
                  <a:cubicBezTo>
                    <a:pt x="54536" y="80973"/>
                    <a:pt x="57244" y="82168"/>
                    <a:pt x="59951" y="82168"/>
                  </a:cubicBezTo>
                  <a:cubicBezTo>
                    <a:pt x="62755" y="82168"/>
                    <a:pt x="65463" y="80575"/>
                    <a:pt x="67590" y="77920"/>
                  </a:cubicBezTo>
                  <a:lnTo>
                    <a:pt x="76873" y="65309"/>
                  </a:lnTo>
                  <a:lnTo>
                    <a:pt x="111007" y="112035"/>
                  </a:lnTo>
                  <a:cubicBezTo>
                    <a:pt x="110523" y="112433"/>
                    <a:pt x="109653" y="112433"/>
                    <a:pt x="109073" y="112433"/>
                  </a:cubicBezTo>
                  <a:close/>
                  <a:moveTo>
                    <a:pt x="114585" y="105000"/>
                  </a:moveTo>
                  <a:lnTo>
                    <a:pt x="114585" y="106061"/>
                  </a:lnTo>
                  <a:lnTo>
                    <a:pt x="81031" y="60000"/>
                  </a:lnTo>
                  <a:lnTo>
                    <a:pt x="114585" y="13938"/>
                  </a:lnTo>
                  <a:lnTo>
                    <a:pt x="114585" y="15000"/>
                  </a:lnTo>
                  <a:lnTo>
                    <a:pt x="114585" y="105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1" name="Google Shape;961;p67"/>
          <p:cNvGrpSpPr/>
          <p:nvPr/>
        </p:nvGrpSpPr>
        <p:grpSpPr>
          <a:xfrm>
            <a:off x="6711197" y="4308050"/>
            <a:ext cx="582707" cy="579405"/>
            <a:chOff x="3445247" y="2135913"/>
            <a:chExt cx="582707" cy="579405"/>
          </a:xfrm>
        </p:grpSpPr>
        <p:sp>
          <p:nvSpPr>
            <p:cNvPr id="962" name="Google Shape;962;p67"/>
            <p:cNvSpPr/>
            <p:nvPr/>
          </p:nvSpPr>
          <p:spPr>
            <a:xfrm>
              <a:off x="3455253" y="2142617"/>
              <a:ext cx="572700" cy="5727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67"/>
            <p:cNvSpPr/>
            <p:nvPr/>
          </p:nvSpPr>
          <p:spPr>
            <a:xfrm>
              <a:off x="3445247" y="2135913"/>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64" name="Google Shape;964;p67"/>
            <p:cNvSpPr/>
            <p:nvPr/>
          </p:nvSpPr>
          <p:spPr>
            <a:xfrm>
              <a:off x="3539276" y="2198574"/>
              <a:ext cx="359100" cy="442800"/>
            </a:xfrm>
            <a:custGeom>
              <a:avLst/>
              <a:gdLst/>
              <a:ahLst/>
              <a:cxnLst/>
              <a:rect l="l" t="t" r="r" b="b"/>
              <a:pathLst>
                <a:path w="120000" h="120000" extrusionOk="0">
                  <a:moveTo>
                    <a:pt x="60000" y="65507"/>
                  </a:moveTo>
                  <a:cubicBezTo>
                    <a:pt x="43346" y="65507"/>
                    <a:pt x="40039" y="73623"/>
                    <a:pt x="40039" y="81835"/>
                  </a:cubicBezTo>
                  <a:cubicBezTo>
                    <a:pt x="40039" y="90048"/>
                    <a:pt x="43346" y="109082"/>
                    <a:pt x="46771" y="114589"/>
                  </a:cubicBezTo>
                  <a:cubicBezTo>
                    <a:pt x="50078" y="120000"/>
                    <a:pt x="53385" y="120000"/>
                    <a:pt x="53385" y="120000"/>
                  </a:cubicBezTo>
                  <a:lnTo>
                    <a:pt x="66732" y="120000"/>
                  </a:lnTo>
                  <a:cubicBezTo>
                    <a:pt x="66732" y="120000"/>
                    <a:pt x="70039" y="120000"/>
                    <a:pt x="73346" y="114589"/>
                  </a:cubicBezTo>
                  <a:cubicBezTo>
                    <a:pt x="76771" y="109082"/>
                    <a:pt x="80078" y="90048"/>
                    <a:pt x="80078" y="81835"/>
                  </a:cubicBezTo>
                  <a:cubicBezTo>
                    <a:pt x="80078" y="73623"/>
                    <a:pt x="76771" y="65507"/>
                    <a:pt x="60000" y="65507"/>
                  </a:cubicBezTo>
                  <a:close/>
                  <a:moveTo>
                    <a:pt x="67440" y="112077"/>
                  </a:moveTo>
                  <a:cubicBezTo>
                    <a:pt x="66377" y="113429"/>
                    <a:pt x="65669" y="114299"/>
                    <a:pt x="65433" y="114589"/>
                  </a:cubicBezTo>
                  <a:lnTo>
                    <a:pt x="54685" y="114589"/>
                  </a:lnTo>
                  <a:cubicBezTo>
                    <a:pt x="54330" y="114299"/>
                    <a:pt x="53740" y="113429"/>
                    <a:pt x="52677" y="112077"/>
                  </a:cubicBezTo>
                  <a:cubicBezTo>
                    <a:pt x="50433" y="108019"/>
                    <a:pt x="46771" y="90338"/>
                    <a:pt x="46771" y="81835"/>
                  </a:cubicBezTo>
                  <a:cubicBezTo>
                    <a:pt x="46771" y="73623"/>
                    <a:pt x="50078" y="70917"/>
                    <a:pt x="60000" y="70917"/>
                  </a:cubicBezTo>
                  <a:cubicBezTo>
                    <a:pt x="70039" y="70917"/>
                    <a:pt x="73346" y="73623"/>
                    <a:pt x="73346" y="81835"/>
                  </a:cubicBezTo>
                  <a:cubicBezTo>
                    <a:pt x="73346" y="90338"/>
                    <a:pt x="69685" y="108019"/>
                    <a:pt x="67440" y="112077"/>
                  </a:cubicBezTo>
                  <a:close/>
                  <a:moveTo>
                    <a:pt x="60000" y="0"/>
                  </a:moveTo>
                  <a:cubicBezTo>
                    <a:pt x="27047" y="0"/>
                    <a:pt x="0" y="22125"/>
                    <a:pt x="0" y="49082"/>
                  </a:cubicBezTo>
                  <a:cubicBezTo>
                    <a:pt x="0" y="68792"/>
                    <a:pt x="14055" y="85700"/>
                    <a:pt x="34370" y="93526"/>
                  </a:cubicBezTo>
                  <a:cubicBezTo>
                    <a:pt x="34015" y="91400"/>
                    <a:pt x="33661" y="89178"/>
                    <a:pt x="33661" y="87053"/>
                  </a:cubicBezTo>
                  <a:cubicBezTo>
                    <a:pt x="17716" y="79420"/>
                    <a:pt x="6732" y="65507"/>
                    <a:pt x="6732" y="49082"/>
                  </a:cubicBezTo>
                  <a:cubicBezTo>
                    <a:pt x="6732" y="25120"/>
                    <a:pt x="30708" y="5507"/>
                    <a:pt x="60000" y="5507"/>
                  </a:cubicBezTo>
                  <a:cubicBezTo>
                    <a:pt x="89409" y="5507"/>
                    <a:pt x="113385" y="25120"/>
                    <a:pt x="113385" y="49082"/>
                  </a:cubicBezTo>
                  <a:cubicBezTo>
                    <a:pt x="113385" y="65217"/>
                    <a:pt x="102401" y="79420"/>
                    <a:pt x="86338" y="87053"/>
                  </a:cubicBezTo>
                  <a:cubicBezTo>
                    <a:pt x="86338" y="88888"/>
                    <a:pt x="86102" y="91111"/>
                    <a:pt x="85748" y="93526"/>
                  </a:cubicBezTo>
                  <a:cubicBezTo>
                    <a:pt x="106062" y="85700"/>
                    <a:pt x="120000" y="68792"/>
                    <a:pt x="120000" y="49371"/>
                  </a:cubicBezTo>
                  <a:cubicBezTo>
                    <a:pt x="120000" y="22125"/>
                    <a:pt x="93070" y="0"/>
                    <a:pt x="60000" y="0"/>
                  </a:cubicBezTo>
                  <a:close/>
                  <a:moveTo>
                    <a:pt x="96732" y="49082"/>
                  </a:moveTo>
                  <a:cubicBezTo>
                    <a:pt x="96732" y="32463"/>
                    <a:pt x="80433" y="19130"/>
                    <a:pt x="60000" y="19130"/>
                  </a:cubicBezTo>
                  <a:cubicBezTo>
                    <a:pt x="39685" y="19130"/>
                    <a:pt x="23385" y="32463"/>
                    <a:pt x="23385" y="49082"/>
                  </a:cubicBezTo>
                  <a:cubicBezTo>
                    <a:pt x="23385" y="58164"/>
                    <a:pt x="28110" y="65990"/>
                    <a:pt x="35669" y="71497"/>
                  </a:cubicBezTo>
                  <a:cubicBezTo>
                    <a:pt x="36732" y="69565"/>
                    <a:pt x="37677" y="68212"/>
                    <a:pt x="39094" y="66570"/>
                  </a:cubicBezTo>
                  <a:cubicBezTo>
                    <a:pt x="33425" y="62222"/>
                    <a:pt x="30000" y="55942"/>
                    <a:pt x="30000" y="49082"/>
                  </a:cubicBezTo>
                  <a:cubicBezTo>
                    <a:pt x="30000" y="35458"/>
                    <a:pt x="43346" y="24541"/>
                    <a:pt x="60000" y="24541"/>
                  </a:cubicBezTo>
                  <a:cubicBezTo>
                    <a:pt x="76771" y="24541"/>
                    <a:pt x="90000" y="35458"/>
                    <a:pt x="90000" y="49082"/>
                  </a:cubicBezTo>
                  <a:cubicBezTo>
                    <a:pt x="90000" y="56231"/>
                    <a:pt x="86338" y="62512"/>
                    <a:pt x="80669" y="66859"/>
                  </a:cubicBezTo>
                  <a:cubicBezTo>
                    <a:pt x="82086" y="68212"/>
                    <a:pt x="83385" y="69855"/>
                    <a:pt x="84094" y="71497"/>
                  </a:cubicBezTo>
                  <a:cubicBezTo>
                    <a:pt x="91771" y="65990"/>
                    <a:pt x="96732" y="58164"/>
                    <a:pt x="96732" y="49082"/>
                  </a:cubicBezTo>
                  <a:close/>
                  <a:moveTo>
                    <a:pt x="73346" y="49082"/>
                  </a:moveTo>
                  <a:cubicBezTo>
                    <a:pt x="73346" y="43091"/>
                    <a:pt x="67440" y="38260"/>
                    <a:pt x="60000" y="38260"/>
                  </a:cubicBezTo>
                  <a:cubicBezTo>
                    <a:pt x="52677" y="38260"/>
                    <a:pt x="46771" y="43091"/>
                    <a:pt x="46771" y="49082"/>
                  </a:cubicBezTo>
                  <a:cubicBezTo>
                    <a:pt x="46771" y="55169"/>
                    <a:pt x="52677" y="60000"/>
                    <a:pt x="60000" y="60000"/>
                  </a:cubicBezTo>
                  <a:cubicBezTo>
                    <a:pt x="67440" y="60000"/>
                    <a:pt x="73346" y="55169"/>
                    <a:pt x="73346" y="49082"/>
                  </a:cubicBezTo>
                  <a:close/>
                  <a:moveTo>
                    <a:pt x="53385" y="49082"/>
                  </a:moveTo>
                  <a:cubicBezTo>
                    <a:pt x="53385" y="46086"/>
                    <a:pt x="56338" y="43671"/>
                    <a:pt x="60000" y="43671"/>
                  </a:cubicBezTo>
                  <a:cubicBezTo>
                    <a:pt x="63661" y="43671"/>
                    <a:pt x="66732" y="46086"/>
                    <a:pt x="66732" y="49082"/>
                  </a:cubicBezTo>
                  <a:cubicBezTo>
                    <a:pt x="66732" y="52077"/>
                    <a:pt x="63661" y="54589"/>
                    <a:pt x="60000" y="54589"/>
                  </a:cubicBezTo>
                  <a:cubicBezTo>
                    <a:pt x="56338" y="54589"/>
                    <a:pt x="53385" y="52077"/>
                    <a:pt x="53385" y="4908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5" name="Google Shape;965;p67"/>
          <p:cNvSpPr txBox="1"/>
          <p:nvPr/>
        </p:nvSpPr>
        <p:spPr>
          <a:xfrm>
            <a:off x="4868875" y="4372663"/>
            <a:ext cx="1548600" cy="45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999999"/>
                </a:solidFill>
                <a:latin typeface="Muli"/>
                <a:ea typeface="Muli"/>
                <a:cs typeface="Muli"/>
                <a:sym typeface="Muli"/>
              </a:rPr>
              <a:t>Lorem ipsum dolor sit amet, consectetur.</a:t>
            </a:r>
            <a:endParaRPr>
              <a:latin typeface="Muli"/>
              <a:ea typeface="Muli"/>
              <a:cs typeface="Muli"/>
              <a:sym typeface="Muli"/>
            </a:endParaRPr>
          </a:p>
        </p:txBody>
      </p:sp>
      <p:sp>
        <p:nvSpPr>
          <p:cNvPr id="966" name="Google Shape;966;p67"/>
          <p:cNvSpPr txBox="1"/>
          <p:nvPr/>
        </p:nvSpPr>
        <p:spPr>
          <a:xfrm>
            <a:off x="7336625" y="4372663"/>
            <a:ext cx="1548600" cy="45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999999"/>
                </a:solidFill>
                <a:latin typeface="Muli"/>
                <a:ea typeface="Muli"/>
                <a:cs typeface="Muli"/>
                <a:sym typeface="Muli"/>
              </a:rPr>
              <a:t>Lorem ipsum dolor sit amet, consectetur.</a:t>
            </a:r>
            <a:endParaRPr>
              <a:latin typeface="Muli"/>
              <a:ea typeface="Muli"/>
              <a:cs typeface="Muli"/>
              <a:sym typeface="Muli"/>
            </a:endParaRPr>
          </a:p>
        </p:txBody>
      </p:sp>
      <p:sp>
        <p:nvSpPr>
          <p:cNvPr id="967" name="Google Shape;967;p67"/>
          <p:cNvSpPr txBox="1"/>
          <p:nvPr/>
        </p:nvSpPr>
        <p:spPr>
          <a:xfrm>
            <a:off x="370625" y="2944503"/>
            <a:ext cx="3082500" cy="969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rgbClr val="FFFFFF"/>
                </a:solidFill>
                <a:latin typeface="Muli"/>
                <a:ea typeface="Muli"/>
                <a:cs typeface="Muli"/>
                <a:sym typeface="Muli"/>
              </a:rPr>
              <a:t>Lorem ipsum dolor sit amet, consectetur adipiscing elit. Integer non est in enim placerat varius. Maecenas tempus massa eget ex consequat, ut rhoncus urna dignissim.</a:t>
            </a:r>
            <a:endParaRPr sz="900">
              <a:solidFill>
                <a:srgbClr val="FFFFFF"/>
              </a:solidFill>
              <a:latin typeface="Muli"/>
              <a:ea typeface="Muli"/>
              <a:cs typeface="Muli"/>
              <a:sym typeface="Muli"/>
            </a:endParaRPr>
          </a:p>
        </p:txBody>
      </p:sp>
      <p:grpSp>
        <p:nvGrpSpPr>
          <p:cNvPr id="968" name="Google Shape;968;p67"/>
          <p:cNvGrpSpPr/>
          <p:nvPr/>
        </p:nvGrpSpPr>
        <p:grpSpPr>
          <a:xfrm rot="5400000">
            <a:off x="8641234" y="411193"/>
            <a:ext cx="278152" cy="345818"/>
            <a:chOff x="0" y="46600"/>
            <a:chExt cx="3121800" cy="5004600"/>
          </a:xfrm>
        </p:grpSpPr>
        <p:sp>
          <p:nvSpPr>
            <p:cNvPr id="969" name="Google Shape;969;p67"/>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67"/>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71" name="Google Shape;971;p67"/>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75"/>
        <p:cNvGrpSpPr/>
        <p:nvPr/>
      </p:nvGrpSpPr>
      <p:grpSpPr>
        <a:xfrm>
          <a:off x="0" y="0"/>
          <a:ext cx="0" cy="0"/>
          <a:chOff x="0" y="0"/>
          <a:chExt cx="0" cy="0"/>
        </a:xfrm>
      </p:grpSpPr>
      <p:sp>
        <p:nvSpPr>
          <p:cNvPr id="976" name="Google Shape;976;p68"/>
          <p:cNvSpPr txBox="1">
            <a:spLocks noGrp="1"/>
          </p:cNvSpPr>
          <p:nvPr>
            <p:ph type="title"/>
          </p:nvPr>
        </p:nvSpPr>
        <p:spPr>
          <a:xfrm>
            <a:off x="4025575" y="827050"/>
            <a:ext cx="5118300" cy="80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iPad Demo</a:t>
            </a:r>
            <a:endParaRPr/>
          </a:p>
        </p:txBody>
      </p:sp>
      <p:sp>
        <p:nvSpPr>
          <p:cNvPr id="977" name="Google Shape;977;p68"/>
          <p:cNvSpPr txBox="1">
            <a:spLocks noGrp="1"/>
          </p:cNvSpPr>
          <p:nvPr>
            <p:ph type="subTitle" idx="1"/>
          </p:nvPr>
        </p:nvSpPr>
        <p:spPr>
          <a:xfrm>
            <a:off x="4025575" y="1433300"/>
            <a:ext cx="3381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Add your subtitle here</a:t>
            </a:r>
            <a:endParaRPr/>
          </a:p>
        </p:txBody>
      </p:sp>
      <p:sp>
        <p:nvSpPr>
          <p:cNvPr id="978" name="Google Shape;978;p68"/>
          <p:cNvSpPr txBox="1">
            <a:spLocks noGrp="1"/>
          </p:cNvSpPr>
          <p:nvPr>
            <p:ph type="subTitle" idx="2"/>
          </p:nvPr>
        </p:nvSpPr>
        <p:spPr>
          <a:xfrm>
            <a:off x="4025575" y="1814650"/>
            <a:ext cx="2002200" cy="41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This are the features</a:t>
            </a:r>
            <a:endParaRPr/>
          </a:p>
        </p:txBody>
      </p:sp>
      <p:grpSp>
        <p:nvGrpSpPr>
          <p:cNvPr id="979" name="Google Shape;979;p68"/>
          <p:cNvGrpSpPr/>
          <p:nvPr/>
        </p:nvGrpSpPr>
        <p:grpSpPr>
          <a:xfrm>
            <a:off x="481638" y="827050"/>
            <a:ext cx="2955726" cy="4015673"/>
            <a:chOff x="539825" y="851600"/>
            <a:chExt cx="2955726" cy="4015673"/>
          </a:xfrm>
        </p:grpSpPr>
        <p:pic>
          <p:nvPicPr>
            <p:cNvPr id="980" name="Google Shape;980;p68" descr="iPad-Mini-3-Mock-up.png"/>
            <p:cNvPicPr preferRelativeResize="0"/>
            <p:nvPr/>
          </p:nvPicPr>
          <p:blipFill>
            <a:blip r:embed="rId3">
              <a:alphaModFix/>
            </a:blip>
            <a:stretch>
              <a:fillRect/>
            </a:stretch>
          </p:blipFill>
          <p:spPr>
            <a:xfrm>
              <a:off x="539825" y="851600"/>
              <a:ext cx="2955726" cy="4015673"/>
            </a:xfrm>
            <a:prstGeom prst="rect">
              <a:avLst/>
            </a:prstGeom>
            <a:noFill/>
            <a:ln>
              <a:noFill/>
            </a:ln>
          </p:spPr>
        </p:pic>
        <p:pic>
          <p:nvPicPr>
            <p:cNvPr id="981" name="Google Shape;981;p68" descr="dashboard-ipad.jpg"/>
            <p:cNvPicPr preferRelativeResize="0"/>
            <p:nvPr/>
          </p:nvPicPr>
          <p:blipFill rotWithShape="1">
            <a:blip r:embed="rId4">
              <a:alphaModFix/>
            </a:blip>
            <a:srcRect l="18839" t="10059" r="13974" b="44"/>
            <a:stretch/>
          </p:blipFill>
          <p:spPr>
            <a:xfrm>
              <a:off x="851303" y="1360925"/>
              <a:ext cx="2277609" cy="3042450"/>
            </a:xfrm>
            <a:prstGeom prst="rect">
              <a:avLst/>
            </a:prstGeom>
            <a:noFill/>
            <a:ln>
              <a:noFill/>
            </a:ln>
          </p:spPr>
        </p:pic>
      </p:grpSp>
      <p:grpSp>
        <p:nvGrpSpPr>
          <p:cNvPr id="982" name="Google Shape;982;p68"/>
          <p:cNvGrpSpPr/>
          <p:nvPr/>
        </p:nvGrpSpPr>
        <p:grpSpPr>
          <a:xfrm>
            <a:off x="4025572" y="2598963"/>
            <a:ext cx="582707" cy="586117"/>
            <a:chOff x="4219847" y="3227613"/>
            <a:chExt cx="582707" cy="586117"/>
          </a:xfrm>
        </p:grpSpPr>
        <p:sp>
          <p:nvSpPr>
            <p:cNvPr id="983" name="Google Shape;983;p68"/>
            <p:cNvSpPr/>
            <p:nvPr/>
          </p:nvSpPr>
          <p:spPr>
            <a:xfrm>
              <a:off x="4229853" y="3241030"/>
              <a:ext cx="572700" cy="572700"/>
            </a:xfrm>
            <a:prstGeom prst="ellipse">
              <a:avLst/>
            </a:prstGeom>
            <a:solidFill>
              <a:srgbClr val="FFFFFF">
                <a:alpha val="5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68"/>
            <p:cNvSpPr/>
            <p:nvPr/>
          </p:nvSpPr>
          <p:spPr>
            <a:xfrm>
              <a:off x="4219847" y="3227613"/>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8"/>
            <p:cNvSpPr/>
            <p:nvPr/>
          </p:nvSpPr>
          <p:spPr>
            <a:xfrm>
              <a:off x="4309690" y="3324836"/>
              <a:ext cx="369000" cy="369000"/>
            </a:xfrm>
            <a:custGeom>
              <a:avLst/>
              <a:gdLst/>
              <a:ahLst/>
              <a:cxnLst/>
              <a:rect l="l" t="t" r="r" b="b"/>
              <a:pathLst>
                <a:path w="120000" h="120000" extrusionOk="0">
                  <a:moveTo>
                    <a:pt x="49439" y="66771"/>
                  </a:moveTo>
                  <a:lnTo>
                    <a:pt x="53133" y="70560"/>
                  </a:lnTo>
                  <a:lnTo>
                    <a:pt x="70276" y="57205"/>
                  </a:lnTo>
                  <a:lnTo>
                    <a:pt x="62794" y="49723"/>
                  </a:lnTo>
                  <a:lnTo>
                    <a:pt x="49439" y="66771"/>
                  </a:lnTo>
                  <a:close/>
                  <a:moveTo>
                    <a:pt x="109581" y="10418"/>
                  </a:moveTo>
                  <a:cubicBezTo>
                    <a:pt x="99163" y="0"/>
                    <a:pt x="82304" y="0"/>
                    <a:pt x="71886" y="10418"/>
                  </a:cubicBezTo>
                  <a:cubicBezTo>
                    <a:pt x="66771" y="15532"/>
                    <a:pt x="64119" y="21878"/>
                    <a:pt x="64119" y="28602"/>
                  </a:cubicBezTo>
                  <a:lnTo>
                    <a:pt x="23488" y="74064"/>
                  </a:lnTo>
                  <a:cubicBezTo>
                    <a:pt x="20552" y="77000"/>
                    <a:pt x="18658" y="80978"/>
                    <a:pt x="18658" y="85240"/>
                  </a:cubicBezTo>
                  <a:cubicBezTo>
                    <a:pt x="18658" y="88176"/>
                    <a:pt x="19510" y="90828"/>
                    <a:pt x="20836" y="93291"/>
                  </a:cubicBezTo>
                  <a:cubicBezTo>
                    <a:pt x="13354" y="97553"/>
                    <a:pt x="10418" y="101531"/>
                    <a:pt x="13354" y="110149"/>
                  </a:cubicBezTo>
                  <a:cubicBezTo>
                    <a:pt x="13638" y="111191"/>
                    <a:pt x="13354" y="111475"/>
                    <a:pt x="13354" y="111760"/>
                  </a:cubicBezTo>
                  <a:cubicBezTo>
                    <a:pt x="12028" y="113559"/>
                    <a:pt x="6156" y="114696"/>
                    <a:pt x="2651" y="114696"/>
                  </a:cubicBezTo>
                  <a:lnTo>
                    <a:pt x="2651" y="114696"/>
                  </a:lnTo>
                  <a:cubicBezTo>
                    <a:pt x="1041" y="114696"/>
                    <a:pt x="0" y="115737"/>
                    <a:pt x="0" y="117348"/>
                  </a:cubicBezTo>
                  <a:cubicBezTo>
                    <a:pt x="0" y="118958"/>
                    <a:pt x="1041" y="120000"/>
                    <a:pt x="2651" y="120000"/>
                  </a:cubicBezTo>
                  <a:lnTo>
                    <a:pt x="2651" y="120000"/>
                  </a:lnTo>
                  <a:cubicBezTo>
                    <a:pt x="4546" y="120000"/>
                    <a:pt x="14112" y="119715"/>
                    <a:pt x="17616" y="114885"/>
                  </a:cubicBezTo>
                  <a:cubicBezTo>
                    <a:pt x="18374" y="113559"/>
                    <a:pt x="19510" y="111475"/>
                    <a:pt x="18374" y="108539"/>
                  </a:cubicBezTo>
                  <a:cubicBezTo>
                    <a:pt x="16858" y="103425"/>
                    <a:pt x="16858" y="101531"/>
                    <a:pt x="24340" y="97553"/>
                  </a:cubicBezTo>
                  <a:cubicBezTo>
                    <a:pt x="26992" y="99921"/>
                    <a:pt x="30686" y="101341"/>
                    <a:pt x="34475" y="101341"/>
                  </a:cubicBezTo>
                  <a:cubicBezTo>
                    <a:pt x="39021" y="101341"/>
                    <a:pt x="42999" y="99447"/>
                    <a:pt x="45651" y="96511"/>
                  </a:cubicBezTo>
                  <a:lnTo>
                    <a:pt x="91397" y="55595"/>
                  </a:lnTo>
                  <a:cubicBezTo>
                    <a:pt x="97837" y="55311"/>
                    <a:pt x="104467" y="52943"/>
                    <a:pt x="109297" y="47829"/>
                  </a:cubicBezTo>
                  <a:cubicBezTo>
                    <a:pt x="120000" y="37695"/>
                    <a:pt x="120000" y="20836"/>
                    <a:pt x="109581" y="10418"/>
                  </a:cubicBezTo>
                  <a:close/>
                  <a:moveTo>
                    <a:pt x="41957" y="93007"/>
                  </a:moveTo>
                  <a:cubicBezTo>
                    <a:pt x="40063" y="94901"/>
                    <a:pt x="37411" y="96227"/>
                    <a:pt x="34475" y="96227"/>
                  </a:cubicBezTo>
                  <a:cubicBezTo>
                    <a:pt x="28602" y="96227"/>
                    <a:pt x="23772" y="91397"/>
                    <a:pt x="23772" y="85524"/>
                  </a:cubicBezTo>
                  <a:cubicBezTo>
                    <a:pt x="23772" y="82588"/>
                    <a:pt x="24814" y="79936"/>
                    <a:pt x="26992" y="78042"/>
                  </a:cubicBezTo>
                  <a:lnTo>
                    <a:pt x="64688" y="36085"/>
                  </a:lnTo>
                  <a:cubicBezTo>
                    <a:pt x="65730" y="40631"/>
                    <a:pt x="68097" y="44893"/>
                    <a:pt x="71602" y="48397"/>
                  </a:cubicBezTo>
                  <a:cubicBezTo>
                    <a:pt x="75106" y="51807"/>
                    <a:pt x="79368" y="54269"/>
                    <a:pt x="83914" y="55311"/>
                  </a:cubicBezTo>
                  <a:lnTo>
                    <a:pt x="41957" y="93007"/>
                  </a:lnTo>
                  <a:close/>
                  <a:moveTo>
                    <a:pt x="105509" y="44609"/>
                  </a:moveTo>
                  <a:cubicBezTo>
                    <a:pt x="97269" y="52943"/>
                    <a:pt x="83630" y="52943"/>
                    <a:pt x="75390" y="44609"/>
                  </a:cubicBezTo>
                  <a:cubicBezTo>
                    <a:pt x="67056" y="36369"/>
                    <a:pt x="67056" y="22730"/>
                    <a:pt x="75390" y="14396"/>
                  </a:cubicBezTo>
                  <a:cubicBezTo>
                    <a:pt x="83630" y="6156"/>
                    <a:pt x="97269" y="6156"/>
                    <a:pt x="105509" y="14396"/>
                  </a:cubicBezTo>
                  <a:cubicBezTo>
                    <a:pt x="113843" y="22730"/>
                    <a:pt x="114127" y="36085"/>
                    <a:pt x="105509" y="4460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86" name="Google Shape;986;p68"/>
          <p:cNvGrpSpPr/>
          <p:nvPr/>
        </p:nvGrpSpPr>
        <p:grpSpPr>
          <a:xfrm>
            <a:off x="4978847" y="2598963"/>
            <a:ext cx="582707" cy="579405"/>
            <a:chOff x="5173122" y="3227613"/>
            <a:chExt cx="582707" cy="579405"/>
          </a:xfrm>
        </p:grpSpPr>
        <p:sp>
          <p:nvSpPr>
            <p:cNvPr id="987" name="Google Shape;987;p68"/>
            <p:cNvSpPr/>
            <p:nvPr/>
          </p:nvSpPr>
          <p:spPr>
            <a:xfrm>
              <a:off x="5183128" y="3234317"/>
              <a:ext cx="572700" cy="572700"/>
            </a:xfrm>
            <a:prstGeom prst="ellipse">
              <a:avLst/>
            </a:prstGeom>
            <a:solidFill>
              <a:srgbClr val="FFFFFF">
                <a:alpha val="5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68"/>
            <p:cNvSpPr/>
            <p:nvPr/>
          </p:nvSpPr>
          <p:spPr>
            <a:xfrm>
              <a:off x="5173122" y="3227613"/>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8"/>
            <p:cNvSpPr/>
            <p:nvPr/>
          </p:nvSpPr>
          <p:spPr>
            <a:xfrm>
              <a:off x="5267932" y="3385408"/>
              <a:ext cx="359100" cy="233100"/>
            </a:xfrm>
            <a:custGeom>
              <a:avLst/>
              <a:gdLst/>
              <a:ahLst/>
              <a:cxnLst/>
              <a:rect l="l" t="t" r="r" b="b"/>
              <a:pathLst>
                <a:path w="120000" h="120000" extrusionOk="0">
                  <a:moveTo>
                    <a:pt x="57244" y="17164"/>
                  </a:moveTo>
                  <a:cubicBezTo>
                    <a:pt x="52602" y="17164"/>
                    <a:pt x="49121" y="22632"/>
                    <a:pt x="49121" y="29924"/>
                  </a:cubicBezTo>
                  <a:cubicBezTo>
                    <a:pt x="49121" y="37215"/>
                    <a:pt x="52602" y="42835"/>
                    <a:pt x="57244" y="42835"/>
                  </a:cubicBezTo>
                  <a:cubicBezTo>
                    <a:pt x="61885" y="42835"/>
                    <a:pt x="65463" y="37215"/>
                    <a:pt x="65463" y="29924"/>
                  </a:cubicBezTo>
                  <a:cubicBezTo>
                    <a:pt x="65463" y="22632"/>
                    <a:pt x="61885" y="17164"/>
                    <a:pt x="57244" y="17164"/>
                  </a:cubicBezTo>
                  <a:close/>
                  <a:moveTo>
                    <a:pt x="57244" y="34329"/>
                  </a:moveTo>
                  <a:cubicBezTo>
                    <a:pt x="55600" y="34329"/>
                    <a:pt x="54536" y="32506"/>
                    <a:pt x="54536" y="29924"/>
                  </a:cubicBezTo>
                  <a:cubicBezTo>
                    <a:pt x="54536" y="27493"/>
                    <a:pt x="55600" y="25670"/>
                    <a:pt x="57244" y="25670"/>
                  </a:cubicBezTo>
                  <a:cubicBezTo>
                    <a:pt x="58887" y="25670"/>
                    <a:pt x="59951" y="27493"/>
                    <a:pt x="59951" y="29924"/>
                  </a:cubicBezTo>
                  <a:cubicBezTo>
                    <a:pt x="59951" y="32506"/>
                    <a:pt x="58887" y="34329"/>
                    <a:pt x="57244" y="34329"/>
                  </a:cubicBezTo>
                  <a:close/>
                  <a:moveTo>
                    <a:pt x="117292" y="17164"/>
                  </a:moveTo>
                  <a:cubicBezTo>
                    <a:pt x="116712" y="17164"/>
                    <a:pt x="116518" y="17164"/>
                    <a:pt x="116228" y="17620"/>
                  </a:cubicBezTo>
                  <a:lnTo>
                    <a:pt x="116228" y="17620"/>
                  </a:lnTo>
                  <a:lnTo>
                    <a:pt x="87316" y="40253"/>
                  </a:lnTo>
                  <a:lnTo>
                    <a:pt x="87316" y="17164"/>
                  </a:lnTo>
                  <a:cubicBezTo>
                    <a:pt x="87316" y="7746"/>
                    <a:pt x="82385" y="0"/>
                    <a:pt x="76390" y="0"/>
                  </a:cubicBezTo>
                  <a:lnTo>
                    <a:pt x="10829" y="0"/>
                  </a:lnTo>
                  <a:cubicBezTo>
                    <a:pt x="4834" y="0"/>
                    <a:pt x="0" y="7746"/>
                    <a:pt x="0" y="17164"/>
                  </a:cubicBezTo>
                  <a:lnTo>
                    <a:pt x="0" y="102835"/>
                  </a:lnTo>
                  <a:cubicBezTo>
                    <a:pt x="0" y="112253"/>
                    <a:pt x="4834" y="120000"/>
                    <a:pt x="10829" y="120000"/>
                  </a:cubicBezTo>
                  <a:lnTo>
                    <a:pt x="76390" y="120000"/>
                  </a:lnTo>
                  <a:cubicBezTo>
                    <a:pt x="82385" y="120000"/>
                    <a:pt x="87316" y="112253"/>
                    <a:pt x="87316" y="102835"/>
                  </a:cubicBezTo>
                  <a:lnTo>
                    <a:pt x="87316" y="79746"/>
                  </a:lnTo>
                  <a:lnTo>
                    <a:pt x="116228" y="102379"/>
                  </a:lnTo>
                  <a:lnTo>
                    <a:pt x="116228" y="102379"/>
                  </a:lnTo>
                  <a:cubicBezTo>
                    <a:pt x="116518" y="102835"/>
                    <a:pt x="117002" y="102835"/>
                    <a:pt x="117292" y="102835"/>
                  </a:cubicBezTo>
                  <a:cubicBezTo>
                    <a:pt x="118936" y="102835"/>
                    <a:pt x="120000" y="101164"/>
                    <a:pt x="120000" y="98582"/>
                  </a:cubicBezTo>
                  <a:lnTo>
                    <a:pt x="120000" y="21417"/>
                  </a:lnTo>
                  <a:cubicBezTo>
                    <a:pt x="120000" y="18835"/>
                    <a:pt x="118936" y="17164"/>
                    <a:pt x="117292" y="17164"/>
                  </a:cubicBezTo>
                  <a:close/>
                  <a:moveTo>
                    <a:pt x="76390" y="111493"/>
                  </a:moveTo>
                  <a:lnTo>
                    <a:pt x="10829" y="111493"/>
                  </a:lnTo>
                  <a:cubicBezTo>
                    <a:pt x="7832" y="111493"/>
                    <a:pt x="5414" y="107544"/>
                    <a:pt x="5414" y="102835"/>
                  </a:cubicBezTo>
                  <a:lnTo>
                    <a:pt x="81804" y="102835"/>
                  </a:lnTo>
                  <a:cubicBezTo>
                    <a:pt x="81804" y="107544"/>
                    <a:pt x="79387" y="111493"/>
                    <a:pt x="76390" y="111493"/>
                  </a:cubicBezTo>
                  <a:close/>
                  <a:moveTo>
                    <a:pt x="81804" y="94329"/>
                  </a:moveTo>
                  <a:lnTo>
                    <a:pt x="5414" y="94329"/>
                  </a:lnTo>
                  <a:lnTo>
                    <a:pt x="5414" y="17164"/>
                  </a:lnTo>
                  <a:cubicBezTo>
                    <a:pt x="5414" y="12455"/>
                    <a:pt x="7832" y="8506"/>
                    <a:pt x="10829" y="8506"/>
                  </a:cubicBezTo>
                  <a:lnTo>
                    <a:pt x="76390" y="8506"/>
                  </a:lnTo>
                  <a:cubicBezTo>
                    <a:pt x="79387" y="8506"/>
                    <a:pt x="81804" y="12455"/>
                    <a:pt x="81804" y="17164"/>
                  </a:cubicBezTo>
                  <a:lnTo>
                    <a:pt x="81804" y="94329"/>
                  </a:lnTo>
                  <a:close/>
                  <a:moveTo>
                    <a:pt x="114585" y="91746"/>
                  </a:moveTo>
                  <a:lnTo>
                    <a:pt x="87316" y="70329"/>
                  </a:lnTo>
                  <a:lnTo>
                    <a:pt x="87316" y="49670"/>
                  </a:lnTo>
                  <a:lnTo>
                    <a:pt x="114585" y="28253"/>
                  </a:lnTo>
                  <a:lnTo>
                    <a:pt x="114585" y="91746"/>
                  </a:lnTo>
                  <a:close/>
                  <a:moveTo>
                    <a:pt x="73682" y="17164"/>
                  </a:moveTo>
                  <a:cubicBezTo>
                    <a:pt x="72038" y="17164"/>
                    <a:pt x="70878" y="18835"/>
                    <a:pt x="70878" y="21417"/>
                  </a:cubicBezTo>
                  <a:cubicBezTo>
                    <a:pt x="70878" y="24000"/>
                    <a:pt x="72038" y="25670"/>
                    <a:pt x="73682" y="25670"/>
                  </a:cubicBezTo>
                  <a:cubicBezTo>
                    <a:pt x="75229" y="25670"/>
                    <a:pt x="76390" y="24000"/>
                    <a:pt x="76390" y="21417"/>
                  </a:cubicBezTo>
                  <a:cubicBezTo>
                    <a:pt x="76390" y="18835"/>
                    <a:pt x="75229" y="17164"/>
                    <a:pt x="73682" y="17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0" name="Google Shape;990;p68"/>
          <p:cNvGrpSpPr/>
          <p:nvPr/>
        </p:nvGrpSpPr>
        <p:grpSpPr>
          <a:xfrm>
            <a:off x="5932122" y="2598967"/>
            <a:ext cx="582707" cy="572700"/>
            <a:chOff x="6126397" y="3227617"/>
            <a:chExt cx="582707" cy="572700"/>
          </a:xfrm>
        </p:grpSpPr>
        <p:sp>
          <p:nvSpPr>
            <p:cNvPr id="991" name="Google Shape;991;p68"/>
            <p:cNvSpPr/>
            <p:nvPr/>
          </p:nvSpPr>
          <p:spPr>
            <a:xfrm>
              <a:off x="6136403" y="3227617"/>
              <a:ext cx="572700" cy="572700"/>
            </a:xfrm>
            <a:prstGeom prst="ellipse">
              <a:avLst/>
            </a:prstGeom>
            <a:solidFill>
              <a:srgbClr val="FFFFFF">
                <a:alpha val="5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8"/>
            <p:cNvSpPr/>
            <p:nvPr/>
          </p:nvSpPr>
          <p:spPr>
            <a:xfrm>
              <a:off x="6126397" y="3227625"/>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8"/>
            <p:cNvSpPr/>
            <p:nvPr/>
          </p:nvSpPr>
          <p:spPr>
            <a:xfrm>
              <a:off x="6221190" y="3310072"/>
              <a:ext cx="359100" cy="359100"/>
            </a:xfrm>
            <a:custGeom>
              <a:avLst/>
              <a:gdLst/>
              <a:ahLst/>
              <a:cxnLst/>
              <a:rect l="l" t="t" r="r" b="b"/>
              <a:pathLst>
                <a:path w="120000" h="120000" extrusionOk="0">
                  <a:moveTo>
                    <a:pt x="109082" y="35458"/>
                  </a:moveTo>
                  <a:lnTo>
                    <a:pt x="109082" y="8212"/>
                  </a:lnTo>
                  <a:cubicBezTo>
                    <a:pt x="109082" y="3574"/>
                    <a:pt x="105507" y="0"/>
                    <a:pt x="100869" y="0"/>
                  </a:cubicBezTo>
                  <a:cubicBezTo>
                    <a:pt x="96231" y="0"/>
                    <a:pt x="92657" y="3574"/>
                    <a:pt x="92657" y="8212"/>
                  </a:cubicBezTo>
                  <a:lnTo>
                    <a:pt x="92657" y="10434"/>
                  </a:lnTo>
                  <a:lnTo>
                    <a:pt x="13623" y="33623"/>
                  </a:lnTo>
                  <a:cubicBezTo>
                    <a:pt x="12850" y="33043"/>
                    <a:pt x="11980" y="32753"/>
                    <a:pt x="10917" y="32753"/>
                  </a:cubicBezTo>
                  <a:lnTo>
                    <a:pt x="5410" y="32753"/>
                  </a:lnTo>
                  <a:cubicBezTo>
                    <a:pt x="2415" y="32753"/>
                    <a:pt x="0" y="35265"/>
                    <a:pt x="0" y="38260"/>
                  </a:cubicBezTo>
                  <a:lnTo>
                    <a:pt x="0" y="65507"/>
                  </a:lnTo>
                  <a:cubicBezTo>
                    <a:pt x="0" y="68502"/>
                    <a:pt x="2415" y="70917"/>
                    <a:pt x="5410" y="70917"/>
                  </a:cubicBezTo>
                  <a:lnTo>
                    <a:pt x="10917" y="70917"/>
                  </a:lnTo>
                  <a:cubicBezTo>
                    <a:pt x="11980" y="70917"/>
                    <a:pt x="12850" y="70628"/>
                    <a:pt x="13623" y="70144"/>
                  </a:cubicBezTo>
                  <a:lnTo>
                    <a:pt x="16908" y="71207"/>
                  </a:lnTo>
                  <a:lnTo>
                    <a:pt x="27246" y="117874"/>
                  </a:lnTo>
                  <a:lnTo>
                    <a:pt x="27246" y="117874"/>
                  </a:lnTo>
                  <a:cubicBezTo>
                    <a:pt x="27536" y="118937"/>
                    <a:pt x="28599" y="120000"/>
                    <a:pt x="29951" y="120000"/>
                  </a:cubicBezTo>
                  <a:lnTo>
                    <a:pt x="51787" y="120000"/>
                  </a:lnTo>
                  <a:cubicBezTo>
                    <a:pt x="53429" y="120000"/>
                    <a:pt x="54492" y="118937"/>
                    <a:pt x="54492" y="117294"/>
                  </a:cubicBezTo>
                  <a:lnTo>
                    <a:pt x="54492" y="116714"/>
                  </a:lnTo>
                  <a:lnTo>
                    <a:pt x="54492" y="116714"/>
                  </a:lnTo>
                  <a:lnTo>
                    <a:pt x="45797" y="79710"/>
                  </a:lnTo>
                  <a:lnTo>
                    <a:pt x="92657" y="93526"/>
                  </a:lnTo>
                  <a:lnTo>
                    <a:pt x="92657" y="95748"/>
                  </a:lnTo>
                  <a:cubicBezTo>
                    <a:pt x="92657" y="100386"/>
                    <a:pt x="96231" y="103961"/>
                    <a:pt x="100869" y="103961"/>
                  </a:cubicBezTo>
                  <a:cubicBezTo>
                    <a:pt x="105507" y="103961"/>
                    <a:pt x="109082" y="100386"/>
                    <a:pt x="109082" y="95748"/>
                  </a:cubicBezTo>
                  <a:lnTo>
                    <a:pt x="109082" y="68502"/>
                  </a:lnTo>
                  <a:cubicBezTo>
                    <a:pt x="115072" y="68502"/>
                    <a:pt x="120000" y="63574"/>
                    <a:pt x="120000" y="57584"/>
                  </a:cubicBezTo>
                  <a:lnTo>
                    <a:pt x="120000" y="46666"/>
                  </a:lnTo>
                  <a:cubicBezTo>
                    <a:pt x="120000" y="40386"/>
                    <a:pt x="115072" y="35458"/>
                    <a:pt x="109082" y="35458"/>
                  </a:cubicBezTo>
                  <a:close/>
                  <a:moveTo>
                    <a:pt x="10917" y="65507"/>
                  </a:moveTo>
                  <a:lnTo>
                    <a:pt x="5410" y="65507"/>
                  </a:lnTo>
                  <a:lnTo>
                    <a:pt x="5410" y="38260"/>
                  </a:lnTo>
                  <a:lnTo>
                    <a:pt x="10917" y="38260"/>
                  </a:lnTo>
                  <a:lnTo>
                    <a:pt x="10917" y="65507"/>
                  </a:lnTo>
                  <a:close/>
                  <a:moveTo>
                    <a:pt x="48212" y="114589"/>
                  </a:moveTo>
                  <a:lnTo>
                    <a:pt x="32173" y="114589"/>
                  </a:lnTo>
                  <a:lnTo>
                    <a:pt x="31111" y="109082"/>
                  </a:lnTo>
                  <a:lnTo>
                    <a:pt x="47149" y="109082"/>
                  </a:lnTo>
                  <a:lnTo>
                    <a:pt x="48212" y="114589"/>
                  </a:lnTo>
                  <a:close/>
                  <a:moveTo>
                    <a:pt x="45797" y="103671"/>
                  </a:moveTo>
                  <a:lnTo>
                    <a:pt x="29758" y="103671"/>
                  </a:lnTo>
                  <a:lnTo>
                    <a:pt x="22898" y="72850"/>
                  </a:lnTo>
                  <a:lnTo>
                    <a:pt x="39806" y="77777"/>
                  </a:lnTo>
                  <a:lnTo>
                    <a:pt x="45797" y="103671"/>
                  </a:lnTo>
                  <a:close/>
                  <a:moveTo>
                    <a:pt x="92657" y="87826"/>
                  </a:moveTo>
                  <a:lnTo>
                    <a:pt x="16328" y="65507"/>
                  </a:lnTo>
                  <a:lnTo>
                    <a:pt x="16328" y="38743"/>
                  </a:lnTo>
                  <a:lnTo>
                    <a:pt x="92657" y="16425"/>
                  </a:lnTo>
                  <a:lnTo>
                    <a:pt x="92657" y="87826"/>
                  </a:lnTo>
                  <a:close/>
                  <a:moveTo>
                    <a:pt x="103574" y="95458"/>
                  </a:moveTo>
                  <a:cubicBezTo>
                    <a:pt x="103574" y="97101"/>
                    <a:pt x="102512" y="98164"/>
                    <a:pt x="100869" y="98164"/>
                  </a:cubicBezTo>
                  <a:cubicBezTo>
                    <a:pt x="99227" y="98164"/>
                    <a:pt x="98164" y="97101"/>
                    <a:pt x="98164" y="95458"/>
                  </a:cubicBezTo>
                  <a:lnTo>
                    <a:pt x="98164" y="8212"/>
                  </a:lnTo>
                  <a:cubicBezTo>
                    <a:pt x="98164" y="6570"/>
                    <a:pt x="99227" y="5507"/>
                    <a:pt x="100869" y="5507"/>
                  </a:cubicBezTo>
                  <a:cubicBezTo>
                    <a:pt x="102512" y="5507"/>
                    <a:pt x="103574" y="6570"/>
                    <a:pt x="103574" y="8212"/>
                  </a:cubicBezTo>
                  <a:lnTo>
                    <a:pt x="103574" y="95458"/>
                  </a:lnTo>
                  <a:close/>
                  <a:moveTo>
                    <a:pt x="114492" y="57294"/>
                  </a:moveTo>
                  <a:cubicBezTo>
                    <a:pt x="114492" y="60289"/>
                    <a:pt x="112077" y="62801"/>
                    <a:pt x="109082" y="62801"/>
                  </a:cubicBezTo>
                  <a:lnTo>
                    <a:pt x="109082" y="40966"/>
                  </a:lnTo>
                  <a:cubicBezTo>
                    <a:pt x="112077" y="40966"/>
                    <a:pt x="114492" y="43381"/>
                    <a:pt x="114492" y="46376"/>
                  </a:cubicBezTo>
                  <a:lnTo>
                    <a:pt x="114492" y="57294"/>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4" name="Google Shape;994;p68"/>
          <p:cNvGrpSpPr/>
          <p:nvPr/>
        </p:nvGrpSpPr>
        <p:grpSpPr>
          <a:xfrm>
            <a:off x="6885397" y="2605667"/>
            <a:ext cx="582707" cy="572700"/>
            <a:chOff x="7079672" y="3234317"/>
            <a:chExt cx="582707" cy="572700"/>
          </a:xfrm>
        </p:grpSpPr>
        <p:sp>
          <p:nvSpPr>
            <p:cNvPr id="995" name="Google Shape;995;p68"/>
            <p:cNvSpPr/>
            <p:nvPr/>
          </p:nvSpPr>
          <p:spPr>
            <a:xfrm>
              <a:off x="7089678" y="3234317"/>
              <a:ext cx="572700" cy="572700"/>
            </a:xfrm>
            <a:prstGeom prst="ellipse">
              <a:avLst/>
            </a:prstGeom>
            <a:solidFill>
              <a:srgbClr val="FFFFFF">
                <a:alpha val="5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68"/>
            <p:cNvSpPr/>
            <p:nvPr/>
          </p:nvSpPr>
          <p:spPr>
            <a:xfrm>
              <a:off x="7079672" y="3234325"/>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8"/>
            <p:cNvSpPr/>
            <p:nvPr/>
          </p:nvSpPr>
          <p:spPr>
            <a:xfrm>
              <a:off x="7194066" y="3358847"/>
              <a:ext cx="326700" cy="317700"/>
            </a:xfrm>
            <a:custGeom>
              <a:avLst/>
              <a:gdLst/>
              <a:ahLst/>
              <a:cxnLst/>
              <a:rect l="l" t="t" r="r" b="b"/>
              <a:pathLst>
                <a:path w="120000" h="120000" extrusionOk="0">
                  <a:moveTo>
                    <a:pt x="120000" y="60000"/>
                  </a:moveTo>
                  <a:cubicBezTo>
                    <a:pt x="120000" y="56682"/>
                    <a:pt x="118067" y="54243"/>
                    <a:pt x="115652" y="52878"/>
                  </a:cubicBezTo>
                  <a:lnTo>
                    <a:pt x="115652" y="52878"/>
                  </a:lnTo>
                  <a:lnTo>
                    <a:pt x="106086" y="47902"/>
                  </a:lnTo>
                  <a:lnTo>
                    <a:pt x="115652" y="42926"/>
                  </a:lnTo>
                  <a:lnTo>
                    <a:pt x="115652" y="42926"/>
                  </a:lnTo>
                  <a:cubicBezTo>
                    <a:pt x="118357" y="41560"/>
                    <a:pt x="120000" y="38829"/>
                    <a:pt x="120000" y="35804"/>
                  </a:cubicBezTo>
                  <a:cubicBezTo>
                    <a:pt x="120000" y="32780"/>
                    <a:pt x="118067" y="29951"/>
                    <a:pt x="115652" y="28585"/>
                  </a:cubicBezTo>
                  <a:lnTo>
                    <a:pt x="115652" y="28585"/>
                  </a:lnTo>
                  <a:lnTo>
                    <a:pt x="63864" y="1073"/>
                  </a:lnTo>
                  <a:lnTo>
                    <a:pt x="63864" y="1073"/>
                  </a:lnTo>
                  <a:cubicBezTo>
                    <a:pt x="62705" y="487"/>
                    <a:pt x="61352" y="0"/>
                    <a:pt x="60000" y="0"/>
                  </a:cubicBezTo>
                  <a:cubicBezTo>
                    <a:pt x="58647" y="0"/>
                    <a:pt x="57294" y="292"/>
                    <a:pt x="56231" y="1073"/>
                  </a:cubicBezTo>
                  <a:lnTo>
                    <a:pt x="56231" y="1073"/>
                  </a:lnTo>
                  <a:lnTo>
                    <a:pt x="4347" y="28585"/>
                  </a:lnTo>
                  <a:lnTo>
                    <a:pt x="4347" y="28585"/>
                  </a:lnTo>
                  <a:cubicBezTo>
                    <a:pt x="1642" y="29951"/>
                    <a:pt x="0" y="32780"/>
                    <a:pt x="0" y="35804"/>
                  </a:cubicBezTo>
                  <a:cubicBezTo>
                    <a:pt x="0" y="38829"/>
                    <a:pt x="1932" y="41560"/>
                    <a:pt x="4347" y="42926"/>
                  </a:cubicBezTo>
                  <a:lnTo>
                    <a:pt x="4347" y="42926"/>
                  </a:lnTo>
                  <a:lnTo>
                    <a:pt x="13913" y="47902"/>
                  </a:lnTo>
                  <a:lnTo>
                    <a:pt x="4347" y="52878"/>
                  </a:lnTo>
                  <a:lnTo>
                    <a:pt x="4347" y="52878"/>
                  </a:lnTo>
                  <a:cubicBezTo>
                    <a:pt x="1642" y="54243"/>
                    <a:pt x="0" y="56975"/>
                    <a:pt x="0" y="60000"/>
                  </a:cubicBezTo>
                  <a:cubicBezTo>
                    <a:pt x="0" y="63024"/>
                    <a:pt x="1932" y="65756"/>
                    <a:pt x="4347" y="67121"/>
                  </a:cubicBezTo>
                  <a:lnTo>
                    <a:pt x="4347" y="67121"/>
                  </a:lnTo>
                  <a:lnTo>
                    <a:pt x="13913" y="72097"/>
                  </a:lnTo>
                  <a:lnTo>
                    <a:pt x="4347" y="77073"/>
                  </a:lnTo>
                  <a:lnTo>
                    <a:pt x="4347" y="77073"/>
                  </a:lnTo>
                  <a:cubicBezTo>
                    <a:pt x="1642" y="78439"/>
                    <a:pt x="0" y="81170"/>
                    <a:pt x="0" y="84195"/>
                  </a:cubicBezTo>
                  <a:cubicBezTo>
                    <a:pt x="0" y="87219"/>
                    <a:pt x="1932" y="90048"/>
                    <a:pt x="4347" y="91414"/>
                  </a:cubicBezTo>
                  <a:lnTo>
                    <a:pt x="4347" y="91414"/>
                  </a:lnTo>
                  <a:lnTo>
                    <a:pt x="56231" y="118926"/>
                  </a:lnTo>
                  <a:lnTo>
                    <a:pt x="56231" y="118926"/>
                  </a:lnTo>
                  <a:cubicBezTo>
                    <a:pt x="57294" y="119512"/>
                    <a:pt x="58647" y="120000"/>
                    <a:pt x="60000" y="120000"/>
                  </a:cubicBezTo>
                  <a:cubicBezTo>
                    <a:pt x="61352" y="120000"/>
                    <a:pt x="62705" y="119707"/>
                    <a:pt x="63864" y="118926"/>
                  </a:cubicBezTo>
                  <a:lnTo>
                    <a:pt x="63864" y="118926"/>
                  </a:lnTo>
                  <a:lnTo>
                    <a:pt x="115652" y="91414"/>
                  </a:lnTo>
                  <a:lnTo>
                    <a:pt x="115652" y="91414"/>
                  </a:lnTo>
                  <a:cubicBezTo>
                    <a:pt x="118357" y="90048"/>
                    <a:pt x="120000" y="87219"/>
                    <a:pt x="120000" y="84195"/>
                  </a:cubicBezTo>
                  <a:cubicBezTo>
                    <a:pt x="120000" y="81170"/>
                    <a:pt x="118067" y="78439"/>
                    <a:pt x="115652" y="77073"/>
                  </a:cubicBezTo>
                  <a:lnTo>
                    <a:pt x="115652" y="77073"/>
                  </a:lnTo>
                  <a:lnTo>
                    <a:pt x="106086" y="72097"/>
                  </a:lnTo>
                  <a:lnTo>
                    <a:pt x="115652" y="67121"/>
                  </a:lnTo>
                  <a:lnTo>
                    <a:pt x="115652" y="67121"/>
                  </a:lnTo>
                  <a:cubicBezTo>
                    <a:pt x="118067" y="65756"/>
                    <a:pt x="120000" y="63317"/>
                    <a:pt x="120000" y="60000"/>
                  </a:cubicBezTo>
                  <a:close/>
                  <a:moveTo>
                    <a:pt x="6859" y="37658"/>
                  </a:moveTo>
                  <a:lnTo>
                    <a:pt x="6859" y="37658"/>
                  </a:lnTo>
                  <a:cubicBezTo>
                    <a:pt x="5990" y="37170"/>
                    <a:pt x="5507" y="36292"/>
                    <a:pt x="5507" y="35219"/>
                  </a:cubicBezTo>
                  <a:cubicBezTo>
                    <a:pt x="5507" y="34146"/>
                    <a:pt x="5990" y="33268"/>
                    <a:pt x="6859" y="32780"/>
                  </a:cubicBezTo>
                  <a:lnTo>
                    <a:pt x="6859" y="32780"/>
                  </a:lnTo>
                  <a:lnTo>
                    <a:pt x="58647" y="5170"/>
                  </a:lnTo>
                  <a:lnTo>
                    <a:pt x="58647" y="5170"/>
                  </a:lnTo>
                  <a:cubicBezTo>
                    <a:pt x="58937" y="4975"/>
                    <a:pt x="59420" y="4975"/>
                    <a:pt x="60000" y="4975"/>
                  </a:cubicBezTo>
                  <a:cubicBezTo>
                    <a:pt x="60579" y="4975"/>
                    <a:pt x="60869" y="5170"/>
                    <a:pt x="61352" y="5170"/>
                  </a:cubicBezTo>
                  <a:lnTo>
                    <a:pt x="61352" y="5170"/>
                  </a:lnTo>
                  <a:lnTo>
                    <a:pt x="113140" y="32780"/>
                  </a:lnTo>
                  <a:lnTo>
                    <a:pt x="113140" y="32780"/>
                  </a:lnTo>
                  <a:cubicBezTo>
                    <a:pt x="114009" y="33268"/>
                    <a:pt x="114589" y="34146"/>
                    <a:pt x="114589" y="35219"/>
                  </a:cubicBezTo>
                  <a:cubicBezTo>
                    <a:pt x="114589" y="36292"/>
                    <a:pt x="114009" y="37170"/>
                    <a:pt x="113140" y="37658"/>
                  </a:cubicBezTo>
                  <a:lnTo>
                    <a:pt x="113140" y="37658"/>
                  </a:lnTo>
                  <a:lnTo>
                    <a:pt x="61352" y="65268"/>
                  </a:lnTo>
                  <a:lnTo>
                    <a:pt x="61352" y="65268"/>
                  </a:lnTo>
                  <a:cubicBezTo>
                    <a:pt x="61062" y="65463"/>
                    <a:pt x="60579" y="65463"/>
                    <a:pt x="60000" y="65463"/>
                  </a:cubicBezTo>
                  <a:cubicBezTo>
                    <a:pt x="59420" y="65463"/>
                    <a:pt x="59227" y="65268"/>
                    <a:pt x="58647" y="65268"/>
                  </a:cubicBezTo>
                  <a:lnTo>
                    <a:pt x="58647" y="65268"/>
                  </a:lnTo>
                  <a:lnTo>
                    <a:pt x="6859" y="37658"/>
                  </a:lnTo>
                  <a:close/>
                  <a:moveTo>
                    <a:pt x="113140" y="82341"/>
                  </a:moveTo>
                  <a:lnTo>
                    <a:pt x="113140" y="82341"/>
                  </a:lnTo>
                  <a:cubicBezTo>
                    <a:pt x="114009" y="82829"/>
                    <a:pt x="114589" y="83707"/>
                    <a:pt x="114589" y="84780"/>
                  </a:cubicBezTo>
                  <a:cubicBezTo>
                    <a:pt x="114589" y="85853"/>
                    <a:pt x="114009" y="86731"/>
                    <a:pt x="113140" y="87219"/>
                  </a:cubicBezTo>
                  <a:lnTo>
                    <a:pt x="113140" y="87219"/>
                  </a:lnTo>
                  <a:lnTo>
                    <a:pt x="61352" y="114829"/>
                  </a:lnTo>
                  <a:lnTo>
                    <a:pt x="61352" y="114829"/>
                  </a:lnTo>
                  <a:cubicBezTo>
                    <a:pt x="61062" y="115024"/>
                    <a:pt x="60579" y="115024"/>
                    <a:pt x="60000" y="115024"/>
                  </a:cubicBezTo>
                  <a:cubicBezTo>
                    <a:pt x="59420" y="115024"/>
                    <a:pt x="59227" y="114829"/>
                    <a:pt x="58647" y="114829"/>
                  </a:cubicBezTo>
                  <a:lnTo>
                    <a:pt x="58647" y="114829"/>
                  </a:lnTo>
                  <a:lnTo>
                    <a:pt x="6859" y="87219"/>
                  </a:lnTo>
                  <a:lnTo>
                    <a:pt x="6859" y="87219"/>
                  </a:lnTo>
                  <a:cubicBezTo>
                    <a:pt x="5990" y="86731"/>
                    <a:pt x="5507" y="85853"/>
                    <a:pt x="5507" y="84780"/>
                  </a:cubicBezTo>
                  <a:cubicBezTo>
                    <a:pt x="5507" y="83707"/>
                    <a:pt x="5990" y="82829"/>
                    <a:pt x="6859" y="82341"/>
                  </a:cubicBezTo>
                  <a:lnTo>
                    <a:pt x="6859" y="82341"/>
                  </a:lnTo>
                  <a:lnTo>
                    <a:pt x="19613" y="75414"/>
                  </a:lnTo>
                  <a:lnTo>
                    <a:pt x="55942" y="94731"/>
                  </a:lnTo>
                  <a:lnTo>
                    <a:pt x="55942" y="94731"/>
                  </a:lnTo>
                  <a:cubicBezTo>
                    <a:pt x="57004" y="95219"/>
                    <a:pt x="58357" y="95804"/>
                    <a:pt x="59710" y="95804"/>
                  </a:cubicBezTo>
                  <a:cubicBezTo>
                    <a:pt x="61062" y="95804"/>
                    <a:pt x="62512" y="95512"/>
                    <a:pt x="63574" y="94731"/>
                  </a:cubicBezTo>
                  <a:lnTo>
                    <a:pt x="63574" y="94731"/>
                  </a:lnTo>
                  <a:lnTo>
                    <a:pt x="99806" y="75414"/>
                  </a:lnTo>
                  <a:lnTo>
                    <a:pt x="113140" y="82341"/>
                  </a:lnTo>
                  <a:close/>
                  <a:moveTo>
                    <a:pt x="113140" y="62439"/>
                  </a:moveTo>
                  <a:lnTo>
                    <a:pt x="113140" y="62439"/>
                  </a:lnTo>
                  <a:lnTo>
                    <a:pt x="61352" y="90048"/>
                  </a:lnTo>
                  <a:lnTo>
                    <a:pt x="61352" y="90048"/>
                  </a:lnTo>
                  <a:cubicBezTo>
                    <a:pt x="61062" y="90243"/>
                    <a:pt x="60579" y="90243"/>
                    <a:pt x="60000" y="90243"/>
                  </a:cubicBezTo>
                  <a:cubicBezTo>
                    <a:pt x="59420" y="90243"/>
                    <a:pt x="59227" y="90048"/>
                    <a:pt x="58647" y="90048"/>
                  </a:cubicBezTo>
                  <a:lnTo>
                    <a:pt x="58647" y="90048"/>
                  </a:lnTo>
                  <a:lnTo>
                    <a:pt x="6859" y="62439"/>
                  </a:lnTo>
                  <a:lnTo>
                    <a:pt x="6859" y="62439"/>
                  </a:lnTo>
                  <a:cubicBezTo>
                    <a:pt x="5990" y="61951"/>
                    <a:pt x="5507" y="61073"/>
                    <a:pt x="5507" y="60000"/>
                  </a:cubicBezTo>
                  <a:cubicBezTo>
                    <a:pt x="5507" y="58926"/>
                    <a:pt x="5990" y="58048"/>
                    <a:pt x="6859" y="57560"/>
                  </a:cubicBezTo>
                  <a:lnTo>
                    <a:pt x="6859" y="57560"/>
                  </a:lnTo>
                  <a:lnTo>
                    <a:pt x="19613" y="50634"/>
                  </a:lnTo>
                  <a:lnTo>
                    <a:pt x="55942" y="69951"/>
                  </a:lnTo>
                  <a:lnTo>
                    <a:pt x="55942" y="69951"/>
                  </a:lnTo>
                  <a:cubicBezTo>
                    <a:pt x="57004" y="70439"/>
                    <a:pt x="58357" y="71024"/>
                    <a:pt x="59710" y="71024"/>
                  </a:cubicBezTo>
                  <a:cubicBezTo>
                    <a:pt x="61062" y="71024"/>
                    <a:pt x="62512" y="70731"/>
                    <a:pt x="63574" y="69951"/>
                  </a:cubicBezTo>
                  <a:lnTo>
                    <a:pt x="63574" y="69951"/>
                  </a:lnTo>
                  <a:lnTo>
                    <a:pt x="99806" y="50634"/>
                  </a:lnTo>
                  <a:lnTo>
                    <a:pt x="112657" y="57560"/>
                  </a:lnTo>
                  <a:lnTo>
                    <a:pt x="112657" y="57560"/>
                  </a:lnTo>
                  <a:cubicBezTo>
                    <a:pt x="113429" y="58048"/>
                    <a:pt x="114009" y="58926"/>
                    <a:pt x="114009" y="60000"/>
                  </a:cubicBezTo>
                  <a:cubicBezTo>
                    <a:pt x="114589" y="61073"/>
                    <a:pt x="114009" y="61951"/>
                    <a:pt x="113140" y="6243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8" name="Google Shape;998;p68"/>
          <p:cNvGrpSpPr/>
          <p:nvPr/>
        </p:nvGrpSpPr>
        <p:grpSpPr>
          <a:xfrm>
            <a:off x="7838672" y="2612367"/>
            <a:ext cx="582707" cy="572700"/>
            <a:chOff x="8032947" y="3241017"/>
            <a:chExt cx="582707" cy="572700"/>
          </a:xfrm>
        </p:grpSpPr>
        <p:sp>
          <p:nvSpPr>
            <p:cNvPr id="999" name="Google Shape;999;p68"/>
            <p:cNvSpPr/>
            <p:nvPr/>
          </p:nvSpPr>
          <p:spPr>
            <a:xfrm>
              <a:off x="8042953" y="3241017"/>
              <a:ext cx="572700" cy="572700"/>
            </a:xfrm>
            <a:prstGeom prst="ellipse">
              <a:avLst/>
            </a:prstGeom>
            <a:solidFill>
              <a:srgbClr val="FFFFFF">
                <a:alpha val="5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68"/>
            <p:cNvSpPr/>
            <p:nvPr/>
          </p:nvSpPr>
          <p:spPr>
            <a:xfrm>
              <a:off x="8032947" y="3241025"/>
              <a:ext cx="548700" cy="548700"/>
            </a:xfrm>
            <a:prstGeom prst="ellipse">
              <a:avLst/>
            </a:prstGeom>
            <a:solidFill>
              <a:srgbClr val="4E6E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68"/>
            <p:cNvSpPr/>
            <p:nvPr/>
          </p:nvSpPr>
          <p:spPr>
            <a:xfrm>
              <a:off x="8148400" y="3325650"/>
              <a:ext cx="323700" cy="386400"/>
            </a:xfrm>
            <a:custGeom>
              <a:avLst/>
              <a:gdLst/>
              <a:ahLst/>
              <a:cxnLst/>
              <a:rect l="l" t="t" r="r" b="b"/>
              <a:pathLst>
                <a:path w="120000" h="120000" extrusionOk="0">
                  <a:moveTo>
                    <a:pt x="33209" y="87246"/>
                  </a:moveTo>
                  <a:cubicBezTo>
                    <a:pt x="29558" y="87246"/>
                    <a:pt x="26614" y="89758"/>
                    <a:pt x="26614" y="92753"/>
                  </a:cubicBezTo>
                  <a:cubicBezTo>
                    <a:pt x="26614" y="95748"/>
                    <a:pt x="29558" y="98164"/>
                    <a:pt x="33209" y="98164"/>
                  </a:cubicBezTo>
                  <a:cubicBezTo>
                    <a:pt x="36859" y="98164"/>
                    <a:pt x="39803" y="95748"/>
                    <a:pt x="39803" y="92753"/>
                  </a:cubicBezTo>
                  <a:cubicBezTo>
                    <a:pt x="39803" y="89758"/>
                    <a:pt x="36859" y="87246"/>
                    <a:pt x="33209" y="87246"/>
                  </a:cubicBezTo>
                  <a:close/>
                  <a:moveTo>
                    <a:pt x="43218" y="65410"/>
                  </a:moveTo>
                  <a:cubicBezTo>
                    <a:pt x="41216" y="65410"/>
                    <a:pt x="39803" y="66570"/>
                    <a:pt x="39803" y="68212"/>
                  </a:cubicBezTo>
                  <a:cubicBezTo>
                    <a:pt x="39803" y="69855"/>
                    <a:pt x="41216" y="70917"/>
                    <a:pt x="43218" y="70917"/>
                  </a:cubicBezTo>
                  <a:cubicBezTo>
                    <a:pt x="45220" y="70917"/>
                    <a:pt x="46516" y="69855"/>
                    <a:pt x="46516" y="68212"/>
                  </a:cubicBezTo>
                  <a:cubicBezTo>
                    <a:pt x="46516" y="66570"/>
                    <a:pt x="45220" y="65410"/>
                    <a:pt x="43218" y="65410"/>
                  </a:cubicBezTo>
                  <a:close/>
                  <a:moveTo>
                    <a:pt x="89735" y="87246"/>
                  </a:moveTo>
                  <a:cubicBezTo>
                    <a:pt x="87733" y="87246"/>
                    <a:pt x="86437" y="88405"/>
                    <a:pt x="86437" y="89951"/>
                  </a:cubicBezTo>
                  <a:cubicBezTo>
                    <a:pt x="86437" y="91594"/>
                    <a:pt x="87733" y="92753"/>
                    <a:pt x="89735" y="92753"/>
                  </a:cubicBezTo>
                  <a:cubicBezTo>
                    <a:pt x="91736" y="92753"/>
                    <a:pt x="93032" y="91594"/>
                    <a:pt x="93032" y="89951"/>
                  </a:cubicBezTo>
                  <a:cubicBezTo>
                    <a:pt x="93032" y="88405"/>
                    <a:pt x="91736" y="87246"/>
                    <a:pt x="89735" y="87246"/>
                  </a:cubicBezTo>
                  <a:close/>
                  <a:moveTo>
                    <a:pt x="93032" y="43671"/>
                  </a:moveTo>
                  <a:lnTo>
                    <a:pt x="93032" y="16328"/>
                  </a:lnTo>
                  <a:lnTo>
                    <a:pt x="99627" y="16328"/>
                  </a:lnTo>
                  <a:cubicBezTo>
                    <a:pt x="103277" y="16328"/>
                    <a:pt x="106339" y="13913"/>
                    <a:pt x="106339" y="10917"/>
                  </a:cubicBezTo>
                  <a:lnTo>
                    <a:pt x="106339" y="5507"/>
                  </a:lnTo>
                  <a:cubicBezTo>
                    <a:pt x="106339" y="2512"/>
                    <a:pt x="103277" y="0"/>
                    <a:pt x="99627" y="0"/>
                  </a:cubicBezTo>
                  <a:lnTo>
                    <a:pt x="19901" y="0"/>
                  </a:lnTo>
                  <a:cubicBezTo>
                    <a:pt x="16251" y="0"/>
                    <a:pt x="13307" y="2512"/>
                    <a:pt x="13307" y="5507"/>
                  </a:cubicBezTo>
                  <a:lnTo>
                    <a:pt x="13307" y="10917"/>
                  </a:lnTo>
                  <a:cubicBezTo>
                    <a:pt x="13307" y="13913"/>
                    <a:pt x="16251" y="16328"/>
                    <a:pt x="19901" y="16328"/>
                  </a:cubicBezTo>
                  <a:lnTo>
                    <a:pt x="26614" y="16328"/>
                  </a:lnTo>
                  <a:lnTo>
                    <a:pt x="26614" y="43671"/>
                  </a:lnTo>
                  <a:cubicBezTo>
                    <a:pt x="10598" y="52367"/>
                    <a:pt x="0" y="67342"/>
                    <a:pt x="0" y="84541"/>
                  </a:cubicBezTo>
                  <a:cubicBezTo>
                    <a:pt x="0" y="98454"/>
                    <a:pt x="6947" y="111014"/>
                    <a:pt x="18606" y="120000"/>
                  </a:cubicBezTo>
                  <a:lnTo>
                    <a:pt x="101393" y="120000"/>
                  </a:lnTo>
                  <a:cubicBezTo>
                    <a:pt x="112698" y="111014"/>
                    <a:pt x="120000" y="98454"/>
                    <a:pt x="120000" y="84541"/>
                  </a:cubicBezTo>
                  <a:cubicBezTo>
                    <a:pt x="119646" y="67632"/>
                    <a:pt x="108930" y="52657"/>
                    <a:pt x="93032" y="43671"/>
                  </a:cubicBezTo>
                  <a:close/>
                  <a:moveTo>
                    <a:pt x="19901" y="10917"/>
                  </a:moveTo>
                  <a:lnTo>
                    <a:pt x="19901" y="5507"/>
                  </a:lnTo>
                  <a:lnTo>
                    <a:pt x="99627" y="5507"/>
                  </a:lnTo>
                  <a:lnTo>
                    <a:pt x="99627" y="10917"/>
                  </a:lnTo>
                  <a:lnTo>
                    <a:pt x="19901" y="10917"/>
                  </a:lnTo>
                  <a:close/>
                  <a:moveTo>
                    <a:pt x="86437" y="16328"/>
                  </a:moveTo>
                  <a:lnTo>
                    <a:pt x="86437" y="23961"/>
                  </a:lnTo>
                  <a:cubicBezTo>
                    <a:pt x="79725" y="23961"/>
                    <a:pt x="71128" y="25120"/>
                    <a:pt x="61825" y="29468"/>
                  </a:cubicBezTo>
                  <a:cubicBezTo>
                    <a:pt x="50873" y="34685"/>
                    <a:pt x="40510" y="33043"/>
                    <a:pt x="33209" y="30241"/>
                  </a:cubicBezTo>
                  <a:lnTo>
                    <a:pt x="33209" y="16328"/>
                  </a:lnTo>
                  <a:lnTo>
                    <a:pt x="86437" y="16328"/>
                  </a:lnTo>
                  <a:close/>
                  <a:moveTo>
                    <a:pt x="98331" y="114492"/>
                  </a:moveTo>
                  <a:lnTo>
                    <a:pt x="21197" y="114492"/>
                  </a:lnTo>
                  <a:cubicBezTo>
                    <a:pt x="11894" y="106376"/>
                    <a:pt x="6594" y="95748"/>
                    <a:pt x="6594" y="84541"/>
                  </a:cubicBezTo>
                  <a:cubicBezTo>
                    <a:pt x="6594" y="70048"/>
                    <a:pt x="15544" y="56425"/>
                    <a:pt x="30264" y="48309"/>
                  </a:cubicBezTo>
                  <a:cubicBezTo>
                    <a:pt x="32266" y="47149"/>
                    <a:pt x="33209" y="45507"/>
                    <a:pt x="33209" y="43671"/>
                  </a:cubicBezTo>
                  <a:lnTo>
                    <a:pt x="33209" y="36231"/>
                  </a:lnTo>
                  <a:cubicBezTo>
                    <a:pt x="37212" y="37681"/>
                    <a:pt x="41805" y="38454"/>
                    <a:pt x="46869" y="38454"/>
                  </a:cubicBezTo>
                  <a:cubicBezTo>
                    <a:pt x="52522" y="38454"/>
                    <a:pt x="58410" y="37391"/>
                    <a:pt x="64769" y="34396"/>
                  </a:cubicBezTo>
                  <a:cubicBezTo>
                    <a:pt x="73130" y="30531"/>
                    <a:pt x="80431" y="29468"/>
                    <a:pt x="86084" y="29468"/>
                  </a:cubicBezTo>
                  <a:lnTo>
                    <a:pt x="86084" y="43671"/>
                  </a:lnTo>
                  <a:cubicBezTo>
                    <a:pt x="86084" y="45507"/>
                    <a:pt x="87026" y="47149"/>
                    <a:pt x="89028" y="48309"/>
                  </a:cubicBezTo>
                  <a:cubicBezTo>
                    <a:pt x="103984" y="56425"/>
                    <a:pt x="112698" y="70048"/>
                    <a:pt x="112698" y="84541"/>
                  </a:cubicBezTo>
                  <a:cubicBezTo>
                    <a:pt x="112934" y="95748"/>
                    <a:pt x="107634" y="106376"/>
                    <a:pt x="98331" y="114492"/>
                  </a:cubicBezTo>
                  <a:close/>
                  <a:moveTo>
                    <a:pt x="69715" y="49082"/>
                  </a:moveTo>
                  <a:cubicBezTo>
                    <a:pt x="64062" y="49082"/>
                    <a:pt x="59823" y="52657"/>
                    <a:pt x="59823" y="57294"/>
                  </a:cubicBezTo>
                  <a:cubicBezTo>
                    <a:pt x="59823" y="61932"/>
                    <a:pt x="64062" y="65410"/>
                    <a:pt x="69715" y="65410"/>
                  </a:cubicBezTo>
                  <a:cubicBezTo>
                    <a:pt x="75368" y="65410"/>
                    <a:pt x="79725" y="61932"/>
                    <a:pt x="79725" y="57294"/>
                  </a:cubicBezTo>
                  <a:cubicBezTo>
                    <a:pt x="79725" y="52657"/>
                    <a:pt x="75368" y="49082"/>
                    <a:pt x="69715" y="49082"/>
                  </a:cubicBezTo>
                  <a:close/>
                  <a:moveTo>
                    <a:pt x="69715" y="60000"/>
                  </a:moveTo>
                  <a:cubicBezTo>
                    <a:pt x="67831" y="60000"/>
                    <a:pt x="66418" y="58937"/>
                    <a:pt x="66418" y="57294"/>
                  </a:cubicBezTo>
                  <a:cubicBezTo>
                    <a:pt x="66418" y="55652"/>
                    <a:pt x="67831" y="54589"/>
                    <a:pt x="69715" y="54589"/>
                  </a:cubicBezTo>
                  <a:cubicBezTo>
                    <a:pt x="71717" y="54589"/>
                    <a:pt x="73130" y="55652"/>
                    <a:pt x="73130" y="57294"/>
                  </a:cubicBezTo>
                  <a:cubicBezTo>
                    <a:pt x="73130" y="58937"/>
                    <a:pt x="71717" y="60000"/>
                    <a:pt x="69715" y="60000"/>
                  </a:cubicBezTo>
                  <a:close/>
                  <a:moveTo>
                    <a:pt x="59823" y="76328"/>
                  </a:moveTo>
                  <a:cubicBezTo>
                    <a:pt x="56172" y="76328"/>
                    <a:pt x="53110" y="78840"/>
                    <a:pt x="53110" y="81835"/>
                  </a:cubicBezTo>
                  <a:cubicBezTo>
                    <a:pt x="53110" y="84830"/>
                    <a:pt x="56172" y="87246"/>
                    <a:pt x="59823" y="87246"/>
                  </a:cubicBezTo>
                  <a:cubicBezTo>
                    <a:pt x="63473" y="87246"/>
                    <a:pt x="66418" y="84830"/>
                    <a:pt x="66418" y="81835"/>
                  </a:cubicBezTo>
                  <a:cubicBezTo>
                    <a:pt x="66418" y="78840"/>
                    <a:pt x="63473" y="76328"/>
                    <a:pt x="59823" y="76328"/>
                  </a:cubicBezTo>
                  <a:close/>
                  <a:moveTo>
                    <a:pt x="69715" y="98164"/>
                  </a:moveTo>
                  <a:cubicBezTo>
                    <a:pt x="67831" y="98164"/>
                    <a:pt x="66418" y="99227"/>
                    <a:pt x="66418" y="100869"/>
                  </a:cubicBezTo>
                  <a:cubicBezTo>
                    <a:pt x="66418" y="102512"/>
                    <a:pt x="67831" y="103671"/>
                    <a:pt x="69715" y="103671"/>
                  </a:cubicBezTo>
                  <a:cubicBezTo>
                    <a:pt x="71717" y="103671"/>
                    <a:pt x="73130" y="102512"/>
                    <a:pt x="73130" y="100869"/>
                  </a:cubicBezTo>
                  <a:cubicBezTo>
                    <a:pt x="73130" y="99227"/>
                    <a:pt x="71717" y="98164"/>
                    <a:pt x="69715"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02" name="Google Shape;1002;p68"/>
          <p:cNvSpPr txBox="1"/>
          <p:nvPr/>
        </p:nvSpPr>
        <p:spPr>
          <a:xfrm>
            <a:off x="4025575" y="3852075"/>
            <a:ext cx="4310700" cy="1205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666666"/>
                </a:solidFill>
                <a:latin typeface="Muli"/>
                <a:ea typeface="Muli"/>
                <a:cs typeface="Muli"/>
                <a:sym typeface="Muli"/>
              </a:rPr>
              <a:t>Lorem ipsum dolor sit amet, consectetur adipiscing elit. Integer non est in enim placerat varius. Maecenas tempus massa eget ex consequat, ut rhoncus urna dignissim.</a:t>
            </a:r>
            <a:endParaRPr sz="1000">
              <a:solidFill>
                <a:srgbClr val="666666"/>
              </a:solidFill>
              <a:latin typeface="Muli"/>
              <a:ea typeface="Muli"/>
              <a:cs typeface="Muli"/>
              <a:sym typeface="Muli"/>
            </a:endParaRPr>
          </a:p>
          <a:p>
            <a:pPr marL="0" lvl="0" indent="0" algn="l" rtl="0">
              <a:spcBef>
                <a:spcPts val="0"/>
              </a:spcBef>
              <a:spcAft>
                <a:spcPts val="0"/>
              </a:spcAft>
              <a:buNone/>
            </a:pPr>
            <a:endParaRPr sz="1000">
              <a:solidFill>
                <a:srgbClr val="666666"/>
              </a:solidFill>
              <a:latin typeface="Muli"/>
              <a:ea typeface="Muli"/>
              <a:cs typeface="Muli"/>
              <a:sym typeface="Muli"/>
            </a:endParaRPr>
          </a:p>
          <a:p>
            <a:pPr marL="0" lvl="0" indent="0" algn="l" rtl="0">
              <a:spcBef>
                <a:spcPts val="0"/>
              </a:spcBef>
              <a:spcAft>
                <a:spcPts val="0"/>
              </a:spcAft>
              <a:buNone/>
            </a:pPr>
            <a:r>
              <a:rPr lang="en" sz="1000">
                <a:solidFill>
                  <a:srgbClr val="666666"/>
                </a:solidFill>
                <a:latin typeface="Muli"/>
                <a:ea typeface="Muli"/>
                <a:cs typeface="Muli"/>
                <a:sym typeface="Muli"/>
              </a:rPr>
              <a:t>Lorem ipsum dolor sit amet, consectetur adipiscing elit. Integer non est in enim placerat varius. Maecenas tempus massa eget ex consequat, ut rhoncus urna dignissim.</a:t>
            </a:r>
            <a:endParaRPr sz="1000">
              <a:solidFill>
                <a:srgbClr val="666666"/>
              </a:solidFill>
              <a:latin typeface="Muli"/>
              <a:ea typeface="Muli"/>
              <a:cs typeface="Muli"/>
              <a:sym typeface="Muli"/>
            </a:endParaRPr>
          </a:p>
          <a:p>
            <a:pPr marL="0" lvl="0" indent="0" algn="l" rtl="0">
              <a:spcBef>
                <a:spcPts val="0"/>
              </a:spcBef>
              <a:spcAft>
                <a:spcPts val="0"/>
              </a:spcAft>
              <a:buNone/>
            </a:pPr>
            <a:endParaRPr sz="1000">
              <a:solidFill>
                <a:srgbClr val="666666"/>
              </a:solidFill>
              <a:latin typeface="Muli"/>
              <a:ea typeface="Muli"/>
              <a:cs typeface="Muli"/>
              <a:sym typeface="Muli"/>
            </a:endParaRPr>
          </a:p>
        </p:txBody>
      </p:sp>
      <p:sp>
        <p:nvSpPr>
          <p:cNvPr id="1003" name="Google Shape;1003;p68"/>
          <p:cNvSpPr txBox="1"/>
          <p:nvPr/>
        </p:nvSpPr>
        <p:spPr>
          <a:xfrm>
            <a:off x="4025575" y="3558700"/>
            <a:ext cx="43107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uli"/>
                <a:ea typeface="Muli"/>
                <a:cs typeface="Muli"/>
                <a:sym typeface="Muli"/>
              </a:rPr>
              <a:t>This is a feature</a:t>
            </a:r>
            <a:endParaRPr b="1">
              <a:latin typeface="Muli"/>
              <a:ea typeface="Muli"/>
              <a:cs typeface="Muli"/>
              <a:sym typeface="Muli"/>
            </a:endParaRPr>
          </a:p>
        </p:txBody>
      </p:sp>
      <p:grpSp>
        <p:nvGrpSpPr>
          <p:cNvPr id="1004" name="Google Shape;1004;p68"/>
          <p:cNvGrpSpPr/>
          <p:nvPr/>
        </p:nvGrpSpPr>
        <p:grpSpPr>
          <a:xfrm rot="5400000">
            <a:off x="8641234" y="411193"/>
            <a:ext cx="278152" cy="345818"/>
            <a:chOff x="0" y="46600"/>
            <a:chExt cx="3121800" cy="5004600"/>
          </a:xfrm>
        </p:grpSpPr>
        <p:sp>
          <p:nvSpPr>
            <p:cNvPr id="1005" name="Google Shape;1005;p68"/>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68"/>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07" name="Google Shape;1007;p68"/>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11"/>
        <p:cNvGrpSpPr/>
        <p:nvPr/>
      </p:nvGrpSpPr>
      <p:grpSpPr>
        <a:xfrm>
          <a:off x="0" y="0"/>
          <a:ext cx="0" cy="0"/>
          <a:chOff x="0" y="0"/>
          <a:chExt cx="0" cy="0"/>
        </a:xfrm>
      </p:grpSpPr>
      <p:sp>
        <p:nvSpPr>
          <p:cNvPr id="1012" name="Google Shape;1012;p69"/>
          <p:cNvSpPr txBox="1">
            <a:spLocks noGrp="1"/>
          </p:cNvSpPr>
          <p:nvPr>
            <p:ph type="title"/>
          </p:nvPr>
        </p:nvSpPr>
        <p:spPr>
          <a:xfrm>
            <a:off x="254133" y="3471700"/>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b="1">
                <a:solidFill>
                  <a:srgbClr val="4E6E9A"/>
                </a:solidFill>
              </a:rPr>
              <a:t>SAMPLE</a:t>
            </a:r>
            <a:r>
              <a:rPr lang="en" sz="3600">
                <a:solidFill>
                  <a:srgbClr val="4E6E9A"/>
                </a:solidFill>
              </a:rPr>
              <a:t> Group</a:t>
            </a:r>
            <a:endParaRPr/>
          </a:p>
        </p:txBody>
      </p:sp>
      <p:sp>
        <p:nvSpPr>
          <p:cNvPr id="1013" name="Google Shape;1013;p69"/>
          <p:cNvSpPr txBox="1">
            <a:spLocks noGrp="1"/>
          </p:cNvSpPr>
          <p:nvPr>
            <p:ph type="subTitle" idx="1"/>
          </p:nvPr>
        </p:nvSpPr>
        <p:spPr>
          <a:xfrm>
            <a:off x="254133" y="3968200"/>
            <a:ext cx="8460000" cy="393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latin typeface="Muli"/>
                <a:ea typeface="Muli"/>
                <a:cs typeface="Muli"/>
                <a:sym typeface="Muli"/>
              </a:rPr>
              <a:t>Add your own subtitle here.</a:t>
            </a:r>
            <a:endParaRPr/>
          </a:p>
        </p:txBody>
      </p:sp>
      <p:grpSp>
        <p:nvGrpSpPr>
          <p:cNvPr id="1014" name="Google Shape;1014;p69"/>
          <p:cNvGrpSpPr/>
          <p:nvPr/>
        </p:nvGrpSpPr>
        <p:grpSpPr>
          <a:xfrm rot="5400000">
            <a:off x="1265691" y="1512713"/>
            <a:ext cx="1113546" cy="1384272"/>
            <a:chOff x="0" y="46600"/>
            <a:chExt cx="3121800" cy="5004600"/>
          </a:xfrm>
        </p:grpSpPr>
        <p:sp>
          <p:nvSpPr>
            <p:cNvPr id="1015" name="Google Shape;1015;p69"/>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9"/>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17" name="Google Shape;1017;p69"/>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pic>
        <p:nvPicPr>
          <p:cNvPr id="1022" name="Google Shape;1022;p70" descr="macbook-336704_1920.jpg"/>
          <p:cNvPicPr preferRelativeResize="0"/>
          <p:nvPr/>
        </p:nvPicPr>
        <p:blipFill rotWithShape="1">
          <a:blip r:embed="rId3">
            <a:alphaModFix/>
          </a:blip>
          <a:srcRect l="36973" t="-15778" r="19539" b="-1358"/>
          <a:stretch/>
        </p:blipFill>
        <p:spPr>
          <a:xfrm rot="5400000">
            <a:off x="1514400" y="-1514550"/>
            <a:ext cx="3924300" cy="6953400"/>
          </a:xfrm>
          <a:prstGeom prst="rtTriangle">
            <a:avLst/>
          </a:prstGeom>
          <a:noFill/>
          <a:ln>
            <a:noFill/>
          </a:ln>
        </p:spPr>
      </p:pic>
      <p:sp>
        <p:nvSpPr>
          <p:cNvPr id="1023" name="Google Shape;1023;p70"/>
          <p:cNvSpPr/>
          <p:nvPr/>
        </p:nvSpPr>
        <p:spPr>
          <a:xfrm>
            <a:off x="5267325" y="1271702"/>
            <a:ext cx="885600" cy="885600"/>
          </a:xfrm>
          <a:custGeom>
            <a:avLst/>
            <a:gdLst/>
            <a:ahLst/>
            <a:cxnLst/>
            <a:rect l="l" t="t" r="r" b="b"/>
            <a:pathLst>
              <a:path w="120000" h="120000" extrusionOk="0">
                <a:moveTo>
                  <a:pt x="26398" y="81259"/>
                </a:moveTo>
                <a:lnTo>
                  <a:pt x="29202" y="78450"/>
                </a:lnTo>
                <a:cubicBezTo>
                  <a:pt x="29685" y="77966"/>
                  <a:pt x="29975" y="77384"/>
                  <a:pt x="29975" y="76610"/>
                </a:cubicBezTo>
                <a:cubicBezTo>
                  <a:pt x="29975" y="74963"/>
                  <a:pt x="28912" y="73801"/>
                  <a:pt x="27268" y="73801"/>
                </a:cubicBezTo>
                <a:cubicBezTo>
                  <a:pt x="26398" y="73801"/>
                  <a:pt x="25914" y="74092"/>
                  <a:pt x="25334" y="74673"/>
                </a:cubicBezTo>
                <a:lnTo>
                  <a:pt x="22626" y="77384"/>
                </a:lnTo>
                <a:cubicBezTo>
                  <a:pt x="22046" y="77966"/>
                  <a:pt x="21756" y="78450"/>
                  <a:pt x="21756" y="79322"/>
                </a:cubicBezTo>
                <a:cubicBezTo>
                  <a:pt x="21756" y="80968"/>
                  <a:pt x="22917" y="82033"/>
                  <a:pt x="24560" y="82033"/>
                </a:cubicBezTo>
                <a:cubicBezTo>
                  <a:pt x="25334" y="82033"/>
                  <a:pt x="25914" y="81743"/>
                  <a:pt x="26398" y="81259"/>
                </a:cubicBezTo>
                <a:close/>
                <a:moveTo>
                  <a:pt x="43609" y="79322"/>
                </a:moveTo>
                <a:cubicBezTo>
                  <a:pt x="43609" y="77675"/>
                  <a:pt x="42546" y="76610"/>
                  <a:pt x="40902" y="76610"/>
                </a:cubicBezTo>
                <a:cubicBezTo>
                  <a:pt x="40032" y="76610"/>
                  <a:pt x="39548" y="76803"/>
                  <a:pt x="38968" y="77384"/>
                </a:cubicBezTo>
                <a:lnTo>
                  <a:pt x="11700" y="104697"/>
                </a:lnTo>
                <a:cubicBezTo>
                  <a:pt x="11120" y="105278"/>
                  <a:pt x="10829" y="105859"/>
                  <a:pt x="10829" y="106634"/>
                </a:cubicBezTo>
                <a:cubicBezTo>
                  <a:pt x="10829" y="108280"/>
                  <a:pt x="11990" y="109346"/>
                  <a:pt x="13634" y="109346"/>
                </a:cubicBezTo>
                <a:cubicBezTo>
                  <a:pt x="14407" y="109346"/>
                  <a:pt x="14987" y="109152"/>
                  <a:pt x="15471" y="108571"/>
                </a:cubicBezTo>
                <a:lnTo>
                  <a:pt x="42836" y="81259"/>
                </a:lnTo>
                <a:cubicBezTo>
                  <a:pt x="43319" y="80677"/>
                  <a:pt x="43609" y="80096"/>
                  <a:pt x="43609" y="79322"/>
                </a:cubicBezTo>
                <a:close/>
                <a:moveTo>
                  <a:pt x="43609" y="90266"/>
                </a:moveTo>
                <a:cubicBezTo>
                  <a:pt x="42836" y="90266"/>
                  <a:pt x="42256" y="90556"/>
                  <a:pt x="41676" y="91041"/>
                </a:cubicBezTo>
                <a:lnTo>
                  <a:pt x="33553" y="99273"/>
                </a:lnTo>
                <a:cubicBezTo>
                  <a:pt x="32973" y="99854"/>
                  <a:pt x="32683" y="100338"/>
                  <a:pt x="32683" y="101210"/>
                </a:cubicBezTo>
                <a:cubicBezTo>
                  <a:pt x="32683" y="102857"/>
                  <a:pt x="33843" y="103922"/>
                  <a:pt x="35390" y="103922"/>
                </a:cubicBezTo>
                <a:cubicBezTo>
                  <a:pt x="36261" y="103922"/>
                  <a:pt x="36841" y="103631"/>
                  <a:pt x="37324" y="103050"/>
                </a:cubicBezTo>
                <a:lnTo>
                  <a:pt x="45543" y="94915"/>
                </a:lnTo>
                <a:cubicBezTo>
                  <a:pt x="46124" y="94334"/>
                  <a:pt x="46317" y="93753"/>
                  <a:pt x="46317" y="92978"/>
                </a:cubicBezTo>
                <a:cubicBezTo>
                  <a:pt x="46317" y="91331"/>
                  <a:pt x="45253" y="90266"/>
                  <a:pt x="43609" y="90266"/>
                </a:cubicBezTo>
                <a:close/>
                <a:moveTo>
                  <a:pt x="120000" y="2808"/>
                </a:moveTo>
                <a:cubicBezTo>
                  <a:pt x="120000" y="1162"/>
                  <a:pt x="118936" y="0"/>
                  <a:pt x="117292" y="0"/>
                </a:cubicBezTo>
                <a:cubicBezTo>
                  <a:pt x="116712" y="0"/>
                  <a:pt x="116518" y="0"/>
                  <a:pt x="116228" y="290"/>
                </a:cubicBezTo>
                <a:lnTo>
                  <a:pt x="116228" y="290"/>
                </a:lnTo>
                <a:lnTo>
                  <a:pt x="1547" y="49491"/>
                </a:lnTo>
                <a:lnTo>
                  <a:pt x="1547" y="49491"/>
                </a:lnTo>
                <a:lnTo>
                  <a:pt x="1547" y="49491"/>
                </a:lnTo>
                <a:lnTo>
                  <a:pt x="1547" y="49491"/>
                </a:lnTo>
                <a:cubicBezTo>
                  <a:pt x="773" y="50072"/>
                  <a:pt x="0" y="50847"/>
                  <a:pt x="0" y="52009"/>
                </a:cubicBezTo>
                <a:cubicBezTo>
                  <a:pt x="0" y="53365"/>
                  <a:pt x="773" y="54140"/>
                  <a:pt x="1837" y="54430"/>
                </a:cubicBezTo>
                <a:lnTo>
                  <a:pt x="1837" y="54430"/>
                </a:lnTo>
                <a:lnTo>
                  <a:pt x="46897" y="73026"/>
                </a:lnTo>
                <a:lnTo>
                  <a:pt x="65463" y="118159"/>
                </a:lnTo>
                <a:lnTo>
                  <a:pt x="65463" y="118159"/>
                </a:lnTo>
                <a:cubicBezTo>
                  <a:pt x="65753" y="119225"/>
                  <a:pt x="66817" y="120000"/>
                  <a:pt x="67880" y="120000"/>
                </a:cubicBezTo>
                <a:cubicBezTo>
                  <a:pt x="69041" y="120000"/>
                  <a:pt x="69814" y="119515"/>
                  <a:pt x="70394" y="118353"/>
                </a:cubicBezTo>
                <a:lnTo>
                  <a:pt x="70394" y="118353"/>
                </a:lnTo>
                <a:lnTo>
                  <a:pt x="70394" y="118353"/>
                </a:lnTo>
                <a:lnTo>
                  <a:pt x="70394" y="118353"/>
                </a:lnTo>
                <a:lnTo>
                  <a:pt x="119516" y="3583"/>
                </a:lnTo>
                <a:lnTo>
                  <a:pt x="119516" y="3583"/>
                </a:lnTo>
                <a:cubicBezTo>
                  <a:pt x="120000" y="3583"/>
                  <a:pt x="120000" y="3292"/>
                  <a:pt x="120000" y="2808"/>
                </a:cubicBezTo>
                <a:close/>
                <a:moveTo>
                  <a:pt x="9766" y="52009"/>
                </a:moveTo>
                <a:lnTo>
                  <a:pt x="105302" y="10944"/>
                </a:lnTo>
                <a:lnTo>
                  <a:pt x="48251" y="68087"/>
                </a:lnTo>
                <a:lnTo>
                  <a:pt x="9766" y="52009"/>
                </a:lnTo>
                <a:close/>
                <a:moveTo>
                  <a:pt x="68170" y="110508"/>
                </a:moveTo>
                <a:lnTo>
                  <a:pt x="52312" y="71670"/>
                </a:lnTo>
                <a:lnTo>
                  <a:pt x="109363" y="14527"/>
                </a:lnTo>
                <a:lnTo>
                  <a:pt x="68170" y="110508"/>
                </a:lnTo>
                <a:close/>
              </a:path>
            </a:pathLst>
          </a:custGeom>
          <a:solidFill>
            <a:srgbClr val="5477A7">
              <a:alpha val="8038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70"/>
          <p:cNvSpPr txBox="1"/>
          <p:nvPr/>
        </p:nvSpPr>
        <p:spPr>
          <a:xfrm>
            <a:off x="5267325" y="2295525"/>
            <a:ext cx="3762300" cy="971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600" b="1">
                <a:solidFill>
                  <a:srgbClr val="4E6E9A"/>
                </a:solidFill>
                <a:latin typeface="Muli"/>
                <a:ea typeface="Muli"/>
                <a:cs typeface="Muli"/>
                <a:sym typeface="Muli"/>
              </a:rPr>
              <a:t>SAMPLE</a:t>
            </a:r>
            <a:r>
              <a:rPr lang="en" sz="3600">
                <a:solidFill>
                  <a:srgbClr val="4E6E9A"/>
                </a:solidFill>
                <a:latin typeface="Muli"/>
                <a:ea typeface="Muli"/>
                <a:cs typeface="Muli"/>
                <a:sym typeface="Muli"/>
              </a:rPr>
              <a:t> Group</a:t>
            </a:r>
            <a:endParaRPr sz="3600">
              <a:solidFill>
                <a:srgbClr val="4E6E9A"/>
              </a:solidFill>
              <a:latin typeface="Muli"/>
              <a:ea typeface="Muli"/>
              <a:cs typeface="Muli"/>
              <a:sym typeface="Muli"/>
            </a:endParaRPr>
          </a:p>
        </p:txBody>
      </p:sp>
      <p:sp>
        <p:nvSpPr>
          <p:cNvPr id="1025" name="Google Shape;1025;p70"/>
          <p:cNvSpPr txBox="1"/>
          <p:nvPr/>
        </p:nvSpPr>
        <p:spPr>
          <a:xfrm>
            <a:off x="5267325" y="3318675"/>
            <a:ext cx="3762300" cy="1577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000">
                <a:solidFill>
                  <a:srgbClr val="666666"/>
                </a:solidFill>
                <a:latin typeface="Muli"/>
                <a:ea typeface="Muli"/>
                <a:cs typeface="Muli"/>
                <a:sym typeface="Muli"/>
              </a:rPr>
              <a:t>Lorem ipsum dolor sit amet, consectetur adipiscing elit. Integer non est in enim placerat varius. Maecenas tempus massa eget ex consequat, ut rhoncus urna dignissim.</a:t>
            </a:r>
            <a:endParaRPr sz="1000">
              <a:solidFill>
                <a:srgbClr val="666666"/>
              </a:solidFill>
              <a:latin typeface="Muli"/>
              <a:ea typeface="Muli"/>
              <a:cs typeface="Muli"/>
              <a:sym typeface="Muli"/>
            </a:endParaRPr>
          </a:p>
          <a:p>
            <a:pPr marL="0" lvl="0" indent="0" algn="l" rtl="0">
              <a:spcBef>
                <a:spcPts val="0"/>
              </a:spcBef>
              <a:spcAft>
                <a:spcPts val="0"/>
              </a:spcAft>
              <a:buNone/>
            </a:pPr>
            <a:endParaRPr sz="1000">
              <a:solidFill>
                <a:srgbClr val="666666"/>
              </a:solidFill>
              <a:latin typeface="Muli"/>
              <a:ea typeface="Muli"/>
              <a:cs typeface="Muli"/>
              <a:sym typeface="Muli"/>
            </a:endParaRPr>
          </a:p>
          <a:p>
            <a:pPr marL="0" lvl="0" indent="0" algn="l" rtl="0">
              <a:spcBef>
                <a:spcPts val="0"/>
              </a:spcBef>
              <a:spcAft>
                <a:spcPts val="0"/>
              </a:spcAft>
              <a:buNone/>
            </a:pPr>
            <a:r>
              <a:rPr lang="en" sz="1000">
                <a:solidFill>
                  <a:srgbClr val="666666"/>
                </a:solidFill>
                <a:latin typeface="Muli"/>
                <a:ea typeface="Muli"/>
                <a:cs typeface="Muli"/>
                <a:sym typeface="Muli"/>
              </a:rPr>
              <a:t>Lorem ipsum dolor sit amet, consectetur adipiscing elit. Integer non est in enim placerat varius. Maecenas tempus massa eget ex consequat, ut rhoncus urna dignissim.</a:t>
            </a:r>
            <a:endParaRPr sz="1000">
              <a:solidFill>
                <a:srgbClr val="666666"/>
              </a:solidFill>
              <a:latin typeface="Muli"/>
              <a:ea typeface="Muli"/>
              <a:cs typeface="Muli"/>
              <a:sym typeface="Muli"/>
            </a:endParaRPr>
          </a:p>
          <a:p>
            <a:pPr marL="0" lvl="0" indent="0" algn="l" rtl="0">
              <a:spcBef>
                <a:spcPts val="0"/>
              </a:spcBef>
              <a:spcAft>
                <a:spcPts val="0"/>
              </a:spcAft>
              <a:buNone/>
            </a:pPr>
            <a:endParaRPr sz="1000">
              <a:solidFill>
                <a:srgbClr val="666666"/>
              </a:solidFill>
              <a:latin typeface="Muli"/>
              <a:ea typeface="Muli"/>
              <a:cs typeface="Muli"/>
              <a:sym typeface="Muli"/>
            </a:endParaRPr>
          </a:p>
        </p:txBody>
      </p:sp>
      <p:sp>
        <p:nvSpPr>
          <p:cNvPr id="1026" name="Google Shape;1026;p70"/>
          <p:cNvSpPr txBox="1"/>
          <p:nvPr/>
        </p:nvSpPr>
        <p:spPr>
          <a:xfrm>
            <a:off x="5267325" y="3025300"/>
            <a:ext cx="4310700" cy="34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uli"/>
                <a:ea typeface="Muli"/>
                <a:cs typeface="Muli"/>
                <a:sym typeface="Muli"/>
              </a:rPr>
              <a:t>This is a feature</a:t>
            </a:r>
            <a:endParaRPr b="1">
              <a:latin typeface="Muli"/>
              <a:ea typeface="Muli"/>
              <a:cs typeface="Muli"/>
              <a:sym typeface="Muli"/>
            </a:endParaRPr>
          </a:p>
        </p:txBody>
      </p:sp>
      <p:grpSp>
        <p:nvGrpSpPr>
          <p:cNvPr id="1027" name="Google Shape;1027;p70"/>
          <p:cNvGrpSpPr/>
          <p:nvPr/>
        </p:nvGrpSpPr>
        <p:grpSpPr>
          <a:xfrm rot="5400000">
            <a:off x="8641234" y="411193"/>
            <a:ext cx="278152" cy="345818"/>
            <a:chOff x="0" y="46600"/>
            <a:chExt cx="3121800" cy="5004600"/>
          </a:xfrm>
        </p:grpSpPr>
        <p:sp>
          <p:nvSpPr>
            <p:cNvPr id="1028" name="Google Shape;1028;p70"/>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0"/>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30" name="Google Shape;1030;p70"/>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34"/>
        <p:cNvGrpSpPr/>
        <p:nvPr/>
      </p:nvGrpSpPr>
      <p:grpSpPr>
        <a:xfrm>
          <a:off x="0" y="0"/>
          <a:ext cx="0" cy="0"/>
          <a:chOff x="0" y="0"/>
          <a:chExt cx="0" cy="0"/>
        </a:xfrm>
      </p:grpSpPr>
      <p:pic>
        <p:nvPicPr>
          <p:cNvPr id="1035" name="Google Shape;1035;p71" descr="new-york-city-78181_1920.jpg"/>
          <p:cNvPicPr preferRelativeResize="0"/>
          <p:nvPr/>
        </p:nvPicPr>
        <p:blipFill rotWithShape="1">
          <a:blip r:embed="rId3">
            <a:alphaModFix/>
          </a:blip>
          <a:srcRect t="7316" b="7308"/>
          <a:stretch/>
        </p:blipFill>
        <p:spPr>
          <a:xfrm>
            <a:off x="0" y="0"/>
            <a:ext cx="9144000" cy="5143499"/>
          </a:xfrm>
          <a:prstGeom prst="rect">
            <a:avLst/>
          </a:prstGeom>
          <a:noFill/>
          <a:ln>
            <a:noFill/>
          </a:ln>
        </p:spPr>
      </p:pic>
      <p:sp>
        <p:nvSpPr>
          <p:cNvPr id="1036" name="Google Shape;1036;p71"/>
          <p:cNvSpPr/>
          <p:nvPr/>
        </p:nvSpPr>
        <p:spPr>
          <a:xfrm>
            <a:off x="2557500" y="2375"/>
            <a:ext cx="4029000" cy="4703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 name="Google Shape;1037;p71"/>
          <p:cNvGrpSpPr/>
          <p:nvPr/>
        </p:nvGrpSpPr>
        <p:grpSpPr>
          <a:xfrm>
            <a:off x="3911700" y="645679"/>
            <a:ext cx="1320600" cy="1320609"/>
            <a:chOff x="3835549" y="798079"/>
            <a:chExt cx="1320600" cy="1320609"/>
          </a:xfrm>
        </p:grpSpPr>
        <p:sp>
          <p:nvSpPr>
            <p:cNvPr id="1038" name="Google Shape;1038;p71"/>
            <p:cNvSpPr/>
            <p:nvPr/>
          </p:nvSpPr>
          <p:spPr>
            <a:xfrm>
              <a:off x="3835549" y="798088"/>
              <a:ext cx="1320600" cy="13206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1039" name="Google Shape;1039;p71"/>
            <p:cNvSpPr/>
            <p:nvPr/>
          </p:nvSpPr>
          <p:spPr>
            <a:xfrm>
              <a:off x="3844850" y="798079"/>
              <a:ext cx="1261500" cy="1261500"/>
            </a:xfrm>
            <a:prstGeom prst="ellipse">
              <a:avLst/>
            </a:prstGeom>
            <a:solidFill>
              <a:srgbClr val="547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1040" name="Google Shape;1040;p71"/>
            <p:cNvSpPr/>
            <p:nvPr/>
          </p:nvSpPr>
          <p:spPr>
            <a:xfrm>
              <a:off x="4119051" y="1072287"/>
              <a:ext cx="713100" cy="713100"/>
            </a:xfrm>
            <a:custGeom>
              <a:avLst/>
              <a:gdLst/>
              <a:ahLst/>
              <a:cxnLst/>
              <a:rect l="l" t="t" r="r" b="b"/>
              <a:pathLst>
                <a:path w="120000" h="120000" extrusionOk="0">
                  <a:moveTo>
                    <a:pt x="103658" y="35373"/>
                  </a:moveTo>
                  <a:lnTo>
                    <a:pt x="103658" y="8192"/>
                  </a:lnTo>
                  <a:cubicBezTo>
                    <a:pt x="103658" y="3566"/>
                    <a:pt x="100080" y="0"/>
                    <a:pt x="95439" y="0"/>
                  </a:cubicBezTo>
                  <a:cubicBezTo>
                    <a:pt x="90797" y="0"/>
                    <a:pt x="87316" y="3566"/>
                    <a:pt x="87316" y="8192"/>
                  </a:cubicBezTo>
                  <a:lnTo>
                    <a:pt x="87316" y="10409"/>
                  </a:lnTo>
                  <a:lnTo>
                    <a:pt x="45543" y="22939"/>
                  </a:lnTo>
                  <a:lnTo>
                    <a:pt x="5414" y="27277"/>
                  </a:lnTo>
                  <a:cubicBezTo>
                    <a:pt x="2417" y="27277"/>
                    <a:pt x="0" y="29686"/>
                    <a:pt x="0" y="32674"/>
                  </a:cubicBezTo>
                  <a:lnTo>
                    <a:pt x="0" y="70746"/>
                  </a:lnTo>
                  <a:cubicBezTo>
                    <a:pt x="0" y="73734"/>
                    <a:pt x="2417" y="76240"/>
                    <a:pt x="5414" y="76240"/>
                  </a:cubicBezTo>
                  <a:lnTo>
                    <a:pt x="23980" y="78361"/>
                  </a:lnTo>
                  <a:lnTo>
                    <a:pt x="32683" y="117783"/>
                  </a:lnTo>
                  <a:lnTo>
                    <a:pt x="32683" y="117783"/>
                  </a:lnTo>
                  <a:cubicBezTo>
                    <a:pt x="32973" y="118939"/>
                    <a:pt x="34037" y="120000"/>
                    <a:pt x="35390" y="120000"/>
                  </a:cubicBezTo>
                  <a:lnTo>
                    <a:pt x="57244" y="120000"/>
                  </a:lnTo>
                  <a:cubicBezTo>
                    <a:pt x="58887" y="120000"/>
                    <a:pt x="59951" y="118939"/>
                    <a:pt x="59951" y="117301"/>
                  </a:cubicBezTo>
                  <a:lnTo>
                    <a:pt x="59951" y="116722"/>
                  </a:lnTo>
                  <a:lnTo>
                    <a:pt x="59951" y="116722"/>
                  </a:lnTo>
                  <a:lnTo>
                    <a:pt x="52312" y="82987"/>
                  </a:lnTo>
                  <a:lnTo>
                    <a:pt x="87316" y="93301"/>
                  </a:lnTo>
                  <a:lnTo>
                    <a:pt x="87316" y="95518"/>
                  </a:lnTo>
                  <a:cubicBezTo>
                    <a:pt x="87316" y="100144"/>
                    <a:pt x="90797" y="103710"/>
                    <a:pt x="95439" y="103710"/>
                  </a:cubicBezTo>
                  <a:cubicBezTo>
                    <a:pt x="100080" y="103710"/>
                    <a:pt x="103658" y="100144"/>
                    <a:pt x="103658" y="95518"/>
                  </a:cubicBezTo>
                  <a:lnTo>
                    <a:pt x="103658" y="68337"/>
                  </a:lnTo>
                  <a:cubicBezTo>
                    <a:pt x="112651" y="68337"/>
                    <a:pt x="120000" y="61012"/>
                    <a:pt x="120000" y="51951"/>
                  </a:cubicBezTo>
                  <a:cubicBezTo>
                    <a:pt x="120000" y="42987"/>
                    <a:pt x="112651" y="35373"/>
                    <a:pt x="103658" y="35373"/>
                  </a:cubicBezTo>
                  <a:close/>
                  <a:moveTo>
                    <a:pt x="5414" y="70746"/>
                  </a:moveTo>
                  <a:lnTo>
                    <a:pt x="5414" y="59855"/>
                  </a:lnTo>
                  <a:lnTo>
                    <a:pt x="19049" y="59855"/>
                  </a:lnTo>
                  <a:cubicBezTo>
                    <a:pt x="20692" y="59855"/>
                    <a:pt x="21756" y="58795"/>
                    <a:pt x="21756" y="57156"/>
                  </a:cubicBezTo>
                  <a:cubicBezTo>
                    <a:pt x="21756" y="55518"/>
                    <a:pt x="20692" y="54457"/>
                    <a:pt x="19049" y="54457"/>
                  </a:cubicBezTo>
                  <a:lnTo>
                    <a:pt x="5414" y="54457"/>
                  </a:lnTo>
                  <a:lnTo>
                    <a:pt x="5414" y="48963"/>
                  </a:lnTo>
                  <a:lnTo>
                    <a:pt x="13634" y="48963"/>
                  </a:lnTo>
                  <a:cubicBezTo>
                    <a:pt x="15278" y="48963"/>
                    <a:pt x="16341" y="47903"/>
                    <a:pt x="16341" y="46265"/>
                  </a:cubicBezTo>
                  <a:cubicBezTo>
                    <a:pt x="16341" y="44626"/>
                    <a:pt x="15278" y="43566"/>
                    <a:pt x="13634" y="43566"/>
                  </a:cubicBezTo>
                  <a:lnTo>
                    <a:pt x="5414" y="43566"/>
                  </a:lnTo>
                  <a:lnTo>
                    <a:pt x="5414" y="32674"/>
                  </a:lnTo>
                  <a:lnTo>
                    <a:pt x="43609" y="28337"/>
                  </a:lnTo>
                  <a:lnTo>
                    <a:pt x="43609" y="74891"/>
                  </a:lnTo>
                  <a:lnTo>
                    <a:pt x="5414" y="70746"/>
                  </a:lnTo>
                  <a:close/>
                  <a:moveTo>
                    <a:pt x="35197" y="103421"/>
                  </a:moveTo>
                  <a:lnTo>
                    <a:pt x="29685" y="78939"/>
                  </a:lnTo>
                  <a:lnTo>
                    <a:pt x="45253" y="80578"/>
                  </a:lnTo>
                  <a:lnTo>
                    <a:pt x="46317" y="80867"/>
                  </a:lnTo>
                  <a:lnTo>
                    <a:pt x="51248" y="103421"/>
                  </a:lnTo>
                  <a:lnTo>
                    <a:pt x="35197" y="103421"/>
                  </a:lnTo>
                  <a:close/>
                  <a:moveTo>
                    <a:pt x="52602" y="108819"/>
                  </a:moveTo>
                  <a:lnTo>
                    <a:pt x="53763" y="114313"/>
                  </a:lnTo>
                  <a:lnTo>
                    <a:pt x="37324" y="114313"/>
                  </a:lnTo>
                  <a:lnTo>
                    <a:pt x="36261" y="108819"/>
                  </a:lnTo>
                  <a:lnTo>
                    <a:pt x="52602" y="108819"/>
                  </a:lnTo>
                  <a:close/>
                  <a:moveTo>
                    <a:pt x="87316" y="87325"/>
                  </a:moveTo>
                  <a:lnTo>
                    <a:pt x="49121" y="75951"/>
                  </a:lnTo>
                  <a:lnTo>
                    <a:pt x="49121" y="27277"/>
                  </a:lnTo>
                  <a:lnTo>
                    <a:pt x="87316" y="15807"/>
                  </a:lnTo>
                  <a:lnTo>
                    <a:pt x="87316" y="87325"/>
                  </a:lnTo>
                  <a:close/>
                  <a:moveTo>
                    <a:pt x="98243" y="95228"/>
                  </a:moveTo>
                  <a:cubicBezTo>
                    <a:pt x="98243" y="96867"/>
                    <a:pt x="97082" y="97927"/>
                    <a:pt x="95439" y="97927"/>
                  </a:cubicBezTo>
                  <a:cubicBezTo>
                    <a:pt x="93795" y="97927"/>
                    <a:pt x="92731" y="96867"/>
                    <a:pt x="92731" y="95228"/>
                  </a:cubicBezTo>
                  <a:lnTo>
                    <a:pt x="92731" y="8192"/>
                  </a:lnTo>
                  <a:cubicBezTo>
                    <a:pt x="92731" y="6554"/>
                    <a:pt x="93795" y="5493"/>
                    <a:pt x="95439" y="5493"/>
                  </a:cubicBezTo>
                  <a:cubicBezTo>
                    <a:pt x="97082" y="5493"/>
                    <a:pt x="98243" y="6554"/>
                    <a:pt x="98243" y="8192"/>
                  </a:cubicBezTo>
                  <a:lnTo>
                    <a:pt x="98243" y="95228"/>
                  </a:lnTo>
                  <a:close/>
                  <a:moveTo>
                    <a:pt x="103658" y="62650"/>
                  </a:moveTo>
                  <a:lnTo>
                    <a:pt x="103658" y="40867"/>
                  </a:lnTo>
                  <a:cubicBezTo>
                    <a:pt x="109653" y="40867"/>
                    <a:pt x="114585" y="45783"/>
                    <a:pt x="114585" y="51759"/>
                  </a:cubicBezTo>
                  <a:cubicBezTo>
                    <a:pt x="114585" y="57734"/>
                    <a:pt x="109653" y="62650"/>
                    <a:pt x="103658" y="6265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rgbClr val="000000"/>
                </a:solidFill>
                <a:latin typeface="Muli"/>
                <a:ea typeface="Muli"/>
                <a:cs typeface="Muli"/>
                <a:sym typeface="Muli"/>
              </a:endParaRPr>
            </a:p>
          </p:txBody>
        </p:sp>
      </p:grpSp>
      <p:sp>
        <p:nvSpPr>
          <p:cNvPr id="1041" name="Google Shape;1041;p71"/>
          <p:cNvSpPr txBox="1"/>
          <p:nvPr/>
        </p:nvSpPr>
        <p:spPr>
          <a:xfrm>
            <a:off x="2557500" y="2162175"/>
            <a:ext cx="4029000" cy="97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b="1">
                <a:solidFill>
                  <a:srgbClr val="4E6E9A"/>
                </a:solidFill>
                <a:latin typeface="Muli"/>
                <a:ea typeface="Muli"/>
                <a:cs typeface="Muli"/>
                <a:sym typeface="Muli"/>
              </a:rPr>
              <a:t>SAMPLE</a:t>
            </a:r>
            <a:r>
              <a:rPr lang="en" sz="3600">
                <a:solidFill>
                  <a:srgbClr val="4E6E9A"/>
                </a:solidFill>
                <a:latin typeface="Muli"/>
                <a:ea typeface="Muli"/>
                <a:cs typeface="Muli"/>
                <a:sym typeface="Muli"/>
              </a:rPr>
              <a:t> Group</a:t>
            </a:r>
            <a:endParaRPr sz="3600">
              <a:solidFill>
                <a:srgbClr val="4E6E9A"/>
              </a:solidFill>
              <a:latin typeface="Muli"/>
              <a:ea typeface="Muli"/>
              <a:cs typeface="Muli"/>
              <a:sym typeface="Muli"/>
            </a:endParaRPr>
          </a:p>
        </p:txBody>
      </p:sp>
      <p:grpSp>
        <p:nvGrpSpPr>
          <p:cNvPr id="1042" name="Google Shape;1042;p71"/>
          <p:cNvGrpSpPr/>
          <p:nvPr/>
        </p:nvGrpSpPr>
        <p:grpSpPr>
          <a:xfrm>
            <a:off x="4247137" y="2885352"/>
            <a:ext cx="649715" cy="69000"/>
            <a:chOff x="684763" y="3506750"/>
            <a:chExt cx="3536825" cy="69000"/>
          </a:xfrm>
        </p:grpSpPr>
        <p:sp>
          <p:nvSpPr>
            <p:cNvPr id="1043" name="Google Shape;1043;p71"/>
            <p:cNvSpPr/>
            <p:nvPr/>
          </p:nvSpPr>
          <p:spPr>
            <a:xfrm>
              <a:off x="1515450" y="3506750"/>
              <a:ext cx="1003800" cy="69000"/>
            </a:xfrm>
            <a:prstGeom prst="rect">
              <a:avLst/>
            </a:prstGeom>
            <a:solidFill>
              <a:srgbClr val="5477A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44" name="Google Shape;1044;p71"/>
            <p:cNvSpPr/>
            <p:nvPr/>
          </p:nvSpPr>
          <p:spPr>
            <a:xfrm>
              <a:off x="684763" y="3506750"/>
              <a:ext cx="830700" cy="69000"/>
            </a:xfrm>
            <a:prstGeom prst="rect">
              <a:avLst/>
            </a:prstGeom>
            <a:solidFill>
              <a:srgbClr val="4E6E9A"/>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45" name="Google Shape;1045;p71"/>
            <p:cNvSpPr/>
            <p:nvPr/>
          </p:nvSpPr>
          <p:spPr>
            <a:xfrm>
              <a:off x="3438288" y="3506750"/>
              <a:ext cx="783300" cy="69000"/>
            </a:xfrm>
            <a:prstGeom prst="rect">
              <a:avLst/>
            </a:prstGeom>
            <a:solidFill>
              <a:srgbClr val="648D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46" name="Google Shape;1046;p71"/>
            <p:cNvSpPr/>
            <p:nvPr/>
          </p:nvSpPr>
          <p:spPr>
            <a:xfrm>
              <a:off x="2519144" y="3506750"/>
              <a:ext cx="918900" cy="69000"/>
            </a:xfrm>
            <a:prstGeom prst="rect">
              <a:avLst/>
            </a:prstGeom>
            <a:solidFill>
              <a:srgbClr val="5A7FB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1047" name="Google Shape;1047;p71"/>
          <p:cNvSpPr txBox="1"/>
          <p:nvPr/>
        </p:nvSpPr>
        <p:spPr>
          <a:xfrm>
            <a:off x="2757450" y="3204375"/>
            <a:ext cx="3629100" cy="86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666666"/>
                </a:solidFill>
                <a:latin typeface="Muli"/>
                <a:ea typeface="Muli"/>
                <a:cs typeface="Muli"/>
                <a:sym typeface="Muli"/>
              </a:rPr>
              <a:t>Lorem ipsum dolor sit amet, consectetur adipiscing elit. Integer non est in enim placerat varius. Maecenas tempus massa eget ex consequat, ut rhoncus urna dignissim.</a:t>
            </a:r>
            <a:endParaRPr sz="1000">
              <a:solidFill>
                <a:srgbClr val="666666"/>
              </a:solidFill>
              <a:latin typeface="Muli"/>
              <a:ea typeface="Muli"/>
              <a:cs typeface="Muli"/>
              <a:sym typeface="Mul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51"/>
        <p:cNvGrpSpPr/>
        <p:nvPr/>
      </p:nvGrpSpPr>
      <p:grpSpPr>
        <a:xfrm>
          <a:off x="0" y="0"/>
          <a:ext cx="0" cy="0"/>
          <a:chOff x="0" y="0"/>
          <a:chExt cx="0" cy="0"/>
        </a:xfrm>
      </p:grpSpPr>
      <p:sp>
        <p:nvSpPr>
          <p:cNvPr id="1052" name="Google Shape;1052;p72"/>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Credits</a:t>
            </a:r>
            <a:endParaRPr/>
          </a:p>
        </p:txBody>
      </p:sp>
      <p:sp>
        <p:nvSpPr>
          <p:cNvPr id="1053" name="Google Shape;1053;p72"/>
          <p:cNvSpPr txBox="1"/>
          <p:nvPr/>
        </p:nvSpPr>
        <p:spPr>
          <a:xfrm>
            <a:off x="5986000" y="3266125"/>
            <a:ext cx="2716800" cy="161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900">
                <a:solidFill>
                  <a:srgbClr val="434343"/>
                </a:solidFill>
                <a:latin typeface="Muli"/>
                <a:ea typeface="Muli"/>
                <a:cs typeface="Muli"/>
                <a:sym typeface="Muli"/>
              </a:rPr>
              <a:t>Microsoft® and PowerPoint® are trademarks or registered trademarks of Microsoft Corporation.</a:t>
            </a:r>
            <a:endParaRPr sz="900">
              <a:solidFill>
                <a:srgbClr val="434343"/>
              </a:solidFill>
              <a:latin typeface="Muli"/>
              <a:ea typeface="Muli"/>
              <a:cs typeface="Muli"/>
              <a:sym typeface="Muli"/>
            </a:endParaRPr>
          </a:p>
          <a:p>
            <a:pPr marL="0" lvl="0" indent="0" algn="l" rtl="0">
              <a:spcBef>
                <a:spcPts val="0"/>
              </a:spcBef>
              <a:spcAft>
                <a:spcPts val="0"/>
              </a:spcAft>
              <a:buNone/>
            </a:pPr>
            <a:endParaRPr sz="900">
              <a:solidFill>
                <a:srgbClr val="434343"/>
              </a:solidFill>
              <a:latin typeface="Muli"/>
              <a:ea typeface="Muli"/>
              <a:cs typeface="Muli"/>
              <a:sym typeface="Muli"/>
            </a:endParaRPr>
          </a:p>
          <a:p>
            <a:pPr marL="0" lvl="0" indent="0" algn="l" rtl="0">
              <a:spcBef>
                <a:spcPts val="0"/>
              </a:spcBef>
              <a:spcAft>
                <a:spcPts val="0"/>
              </a:spcAft>
              <a:buNone/>
            </a:pPr>
            <a:r>
              <a:rPr lang="en" sz="900">
                <a:solidFill>
                  <a:srgbClr val="434343"/>
                </a:solidFill>
                <a:latin typeface="Muli"/>
                <a:ea typeface="Muli"/>
                <a:cs typeface="Muli"/>
                <a:sym typeface="Muli"/>
              </a:rPr>
              <a:t>© 2016 Google Inc, used with permission. Google and the Google logo are registered trademarks of Google Inc.</a:t>
            </a:r>
            <a:endParaRPr sz="900">
              <a:solidFill>
                <a:srgbClr val="434343"/>
              </a:solidFill>
              <a:latin typeface="Muli"/>
              <a:ea typeface="Muli"/>
              <a:cs typeface="Muli"/>
              <a:sym typeface="Muli"/>
            </a:endParaRPr>
          </a:p>
          <a:p>
            <a:pPr marL="0" lvl="0" indent="0" algn="l" rtl="0">
              <a:spcBef>
                <a:spcPts val="0"/>
              </a:spcBef>
              <a:spcAft>
                <a:spcPts val="0"/>
              </a:spcAft>
              <a:buNone/>
            </a:pPr>
            <a:endParaRPr sz="900">
              <a:solidFill>
                <a:srgbClr val="434343"/>
              </a:solidFill>
              <a:latin typeface="Muli"/>
              <a:ea typeface="Muli"/>
              <a:cs typeface="Muli"/>
              <a:sym typeface="Muli"/>
            </a:endParaRPr>
          </a:p>
          <a:p>
            <a:pPr marL="0" lvl="0" indent="0" algn="l" rtl="0">
              <a:spcBef>
                <a:spcPts val="0"/>
              </a:spcBef>
              <a:spcAft>
                <a:spcPts val="0"/>
              </a:spcAft>
              <a:buNone/>
            </a:pPr>
            <a:r>
              <a:rPr lang="en" sz="900">
                <a:solidFill>
                  <a:srgbClr val="434343"/>
                </a:solidFill>
                <a:latin typeface="Muli"/>
                <a:ea typeface="Muli"/>
                <a:cs typeface="Muli"/>
                <a:sym typeface="Muli"/>
              </a:rPr>
              <a:t>Google Drive® is a registered trademark of Google Inc.</a:t>
            </a:r>
            <a:endParaRPr sz="900">
              <a:solidFill>
                <a:srgbClr val="434343"/>
              </a:solidFill>
              <a:latin typeface="Muli"/>
              <a:ea typeface="Muli"/>
              <a:cs typeface="Muli"/>
              <a:sym typeface="Muli"/>
            </a:endParaRPr>
          </a:p>
          <a:p>
            <a:pPr marL="0" lvl="0" indent="0" algn="just" rtl="0">
              <a:lnSpc>
                <a:spcPct val="115000"/>
              </a:lnSpc>
              <a:spcBef>
                <a:spcPts val="0"/>
              </a:spcBef>
              <a:spcAft>
                <a:spcPts val="1600"/>
              </a:spcAft>
              <a:buNone/>
            </a:pPr>
            <a:endParaRPr sz="1200">
              <a:solidFill>
                <a:srgbClr val="434343"/>
              </a:solidFill>
              <a:latin typeface="Muli"/>
              <a:ea typeface="Muli"/>
              <a:cs typeface="Muli"/>
              <a:sym typeface="Muli"/>
            </a:endParaRPr>
          </a:p>
        </p:txBody>
      </p:sp>
      <p:sp>
        <p:nvSpPr>
          <p:cNvPr id="1054" name="Google Shape;1054;p72"/>
          <p:cNvSpPr txBox="1"/>
          <p:nvPr/>
        </p:nvSpPr>
        <p:spPr>
          <a:xfrm>
            <a:off x="5985975" y="1681200"/>
            <a:ext cx="2716800" cy="1139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900">
                <a:solidFill>
                  <a:srgbClr val="434343"/>
                </a:solidFill>
                <a:latin typeface="Muli"/>
                <a:ea typeface="Muli"/>
                <a:cs typeface="Muli"/>
                <a:sym typeface="Muli"/>
              </a:rPr>
              <a:t>Photos in this template were downloaded from </a:t>
            </a:r>
            <a:r>
              <a:rPr lang="en" sz="900" b="1">
                <a:solidFill>
                  <a:srgbClr val="434343"/>
                </a:solidFill>
                <a:latin typeface="Muli"/>
                <a:ea typeface="Muli"/>
                <a:cs typeface="Muli"/>
                <a:sym typeface="Muli"/>
              </a:rPr>
              <a:t>pixabay.com</a:t>
            </a:r>
            <a:r>
              <a:rPr lang="en" sz="900">
                <a:solidFill>
                  <a:srgbClr val="434343"/>
                </a:solidFill>
                <a:latin typeface="Muli"/>
                <a:ea typeface="Muli"/>
                <a:cs typeface="Muli"/>
                <a:sym typeface="Muli"/>
              </a:rPr>
              <a:t>. Attribution is located in each slide notes and the Credits slide.</a:t>
            </a:r>
            <a:endParaRPr sz="900">
              <a:solidFill>
                <a:srgbClr val="434343"/>
              </a:solidFill>
              <a:latin typeface="Muli"/>
              <a:ea typeface="Muli"/>
              <a:cs typeface="Muli"/>
              <a:sym typeface="Muli"/>
            </a:endParaRPr>
          </a:p>
        </p:txBody>
      </p:sp>
      <p:sp>
        <p:nvSpPr>
          <p:cNvPr id="1055" name="Google Shape;1055;p72"/>
          <p:cNvSpPr txBox="1"/>
          <p:nvPr/>
        </p:nvSpPr>
        <p:spPr>
          <a:xfrm>
            <a:off x="3148875" y="3266124"/>
            <a:ext cx="2716800" cy="775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900">
                <a:solidFill>
                  <a:srgbClr val="434343"/>
                </a:solidFill>
                <a:latin typeface="Muli"/>
                <a:ea typeface="Muli"/>
                <a:cs typeface="Muli"/>
                <a:sym typeface="Muli"/>
              </a:rPr>
              <a:t>The Template provides a theme with four basic colors:</a:t>
            </a:r>
            <a:endParaRPr sz="1200">
              <a:solidFill>
                <a:srgbClr val="434343"/>
              </a:solidFill>
              <a:latin typeface="Muli"/>
              <a:ea typeface="Muli"/>
              <a:cs typeface="Muli"/>
              <a:sym typeface="Muli"/>
            </a:endParaRPr>
          </a:p>
        </p:txBody>
      </p:sp>
      <p:sp>
        <p:nvSpPr>
          <p:cNvPr id="1056" name="Google Shape;1056;p72"/>
          <p:cNvSpPr txBox="1"/>
          <p:nvPr/>
        </p:nvSpPr>
        <p:spPr>
          <a:xfrm>
            <a:off x="3148850" y="1681207"/>
            <a:ext cx="2716800" cy="113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800"/>
              </a:spcAft>
              <a:buNone/>
            </a:pPr>
            <a:r>
              <a:rPr lang="en" sz="900">
                <a:solidFill>
                  <a:srgbClr val="434343"/>
                </a:solidFill>
                <a:latin typeface="Muli"/>
                <a:ea typeface="Muli"/>
                <a:cs typeface="Muli"/>
                <a:sym typeface="Muli"/>
              </a:rPr>
              <a:t>The backgrounds were created by </a:t>
            </a:r>
            <a:r>
              <a:rPr lang="en" sz="900" b="1">
                <a:solidFill>
                  <a:srgbClr val="434343"/>
                </a:solidFill>
                <a:latin typeface="Muli"/>
                <a:ea typeface="Muli"/>
                <a:cs typeface="Muli"/>
                <a:sym typeface="Muli"/>
              </a:rPr>
              <a:t>Free Google Slides Templates</a:t>
            </a:r>
            <a:r>
              <a:rPr lang="en" sz="900">
                <a:solidFill>
                  <a:srgbClr val="434343"/>
                </a:solidFill>
                <a:latin typeface="Muli"/>
                <a:ea typeface="Muli"/>
                <a:cs typeface="Muli"/>
                <a:sym typeface="Muli"/>
              </a:rPr>
              <a:t>.</a:t>
            </a:r>
            <a:endParaRPr sz="900">
              <a:solidFill>
                <a:srgbClr val="434343"/>
              </a:solidFill>
              <a:latin typeface="Muli"/>
              <a:ea typeface="Muli"/>
              <a:cs typeface="Muli"/>
              <a:sym typeface="Muli"/>
            </a:endParaRPr>
          </a:p>
        </p:txBody>
      </p:sp>
      <p:sp>
        <p:nvSpPr>
          <p:cNvPr id="1057" name="Google Shape;1057;p72"/>
          <p:cNvSpPr txBox="1"/>
          <p:nvPr/>
        </p:nvSpPr>
        <p:spPr>
          <a:xfrm>
            <a:off x="311700" y="1681207"/>
            <a:ext cx="2716800" cy="1139100"/>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 sz="900">
                <a:solidFill>
                  <a:srgbClr val="434343"/>
                </a:solidFill>
                <a:latin typeface="Muli"/>
                <a:ea typeface="Muli"/>
                <a:cs typeface="Muli"/>
                <a:sym typeface="Muli"/>
              </a:rPr>
              <a:t>Vectorial Shapes in this Template were created by </a:t>
            </a:r>
            <a:r>
              <a:rPr lang="en" sz="900" b="1">
                <a:solidFill>
                  <a:srgbClr val="434343"/>
                </a:solidFill>
                <a:latin typeface="Muli"/>
                <a:ea typeface="Muli"/>
                <a:cs typeface="Muli"/>
                <a:sym typeface="Muli"/>
              </a:rPr>
              <a:t>Free Google Slides Templates</a:t>
            </a:r>
            <a:r>
              <a:rPr lang="en" sz="900">
                <a:solidFill>
                  <a:srgbClr val="434343"/>
                </a:solidFill>
                <a:latin typeface="Muli"/>
                <a:ea typeface="Muli"/>
                <a:cs typeface="Muli"/>
                <a:sym typeface="Muli"/>
              </a:rPr>
              <a:t> and downloaded from </a:t>
            </a:r>
            <a:r>
              <a:rPr lang="en" sz="900" b="1">
                <a:solidFill>
                  <a:srgbClr val="434343"/>
                </a:solidFill>
                <a:latin typeface="Muli"/>
                <a:ea typeface="Muli"/>
                <a:cs typeface="Muli"/>
                <a:sym typeface="Muli"/>
              </a:rPr>
              <a:t>pexels.com</a:t>
            </a:r>
            <a:r>
              <a:rPr lang="en" sz="900">
                <a:solidFill>
                  <a:srgbClr val="434343"/>
                </a:solidFill>
                <a:latin typeface="Muli"/>
                <a:ea typeface="Muli"/>
                <a:cs typeface="Muli"/>
                <a:sym typeface="Muli"/>
              </a:rPr>
              <a:t> and </a:t>
            </a:r>
            <a:r>
              <a:rPr lang="en" sz="900" b="1">
                <a:solidFill>
                  <a:srgbClr val="434343"/>
                </a:solidFill>
                <a:latin typeface="Muli"/>
                <a:ea typeface="Muli"/>
                <a:cs typeface="Muli"/>
                <a:sym typeface="Muli"/>
              </a:rPr>
              <a:t>unsplash.com</a:t>
            </a:r>
            <a:r>
              <a:rPr lang="en" sz="900">
                <a:solidFill>
                  <a:srgbClr val="434343"/>
                </a:solidFill>
                <a:latin typeface="Muli"/>
                <a:ea typeface="Muli"/>
                <a:cs typeface="Muli"/>
                <a:sym typeface="Muli"/>
              </a:rPr>
              <a:t>.</a:t>
            </a:r>
            <a:endParaRPr sz="900">
              <a:solidFill>
                <a:srgbClr val="434343"/>
              </a:solidFill>
              <a:latin typeface="Muli"/>
              <a:ea typeface="Muli"/>
              <a:cs typeface="Muli"/>
              <a:sym typeface="Muli"/>
            </a:endParaRPr>
          </a:p>
          <a:p>
            <a:pPr marL="0" lvl="0" indent="0" algn="just" rtl="0">
              <a:spcBef>
                <a:spcPts val="800"/>
              </a:spcBef>
              <a:spcAft>
                <a:spcPts val="0"/>
              </a:spcAft>
              <a:buNone/>
            </a:pPr>
            <a:r>
              <a:rPr lang="en" sz="900">
                <a:solidFill>
                  <a:srgbClr val="434343"/>
                </a:solidFill>
                <a:latin typeface="Muli"/>
                <a:ea typeface="Muli"/>
                <a:cs typeface="Muli"/>
                <a:sym typeface="Muli"/>
              </a:rPr>
              <a:t>Icons in this Template are part of Google® Material Icons and </a:t>
            </a:r>
            <a:r>
              <a:rPr lang="en" sz="900" b="1">
                <a:solidFill>
                  <a:srgbClr val="434343"/>
                </a:solidFill>
                <a:latin typeface="Muli"/>
                <a:ea typeface="Muli"/>
                <a:cs typeface="Muli"/>
                <a:sym typeface="Muli"/>
              </a:rPr>
              <a:t>1001freedownloads.com</a:t>
            </a:r>
            <a:r>
              <a:rPr lang="en" sz="900">
                <a:solidFill>
                  <a:srgbClr val="434343"/>
                </a:solidFill>
                <a:latin typeface="Muli"/>
                <a:ea typeface="Muli"/>
                <a:cs typeface="Muli"/>
                <a:sym typeface="Muli"/>
              </a:rPr>
              <a:t>.</a:t>
            </a:r>
            <a:endParaRPr sz="900">
              <a:solidFill>
                <a:srgbClr val="434343"/>
              </a:solidFill>
              <a:latin typeface="Muli"/>
              <a:ea typeface="Muli"/>
              <a:cs typeface="Muli"/>
              <a:sym typeface="Muli"/>
            </a:endParaRPr>
          </a:p>
          <a:p>
            <a:pPr marL="0" lvl="0" indent="0" algn="just" rtl="0">
              <a:lnSpc>
                <a:spcPct val="115000"/>
              </a:lnSpc>
              <a:spcBef>
                <a:spcPts val="800"/>
              </a:spcBef>
              <a:spcAft>
                <a:spcPts val="1600"/>
              </a:spcAft>
              <a:buNone/>
            </a:pPr>
            <a:endParaRPr sz="1200">
              <a:solidFill>
                <a:srgbClr val="434343"/>
              </a:solidFill>
              <a:latin typeface="Muli"/>
              <a:ea typeface="Muli"/>
              <a:cs typeface="Muli"/>
              <a:sym typeface="Muli"/>
            </a:endParaRPr>
          </a:p>
        </p:txBody>
      </p:sp>
      <p:sp>
        <p:nvSpPr>
          <p:cNvPr id="1058" name="Google Shape;1058;p72"/>
          <p:cNvSpPr txBox="1"/>
          <p:nvPr/>
        </p:nvSpPr>
        <p:spPr>
          <a:xfrm>
            <a:off x="311700" y="1238100"/>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b="1">
                <a:solidFill>
                  <a:srgbClr val="666666"/>
                </a:solidFill>
                <a:latin typeface="Muli"/>
                <a:ea typeface="Muli"/>
                <a:cs typeface="Muli"/>
                <a:sym typeface="Muli"/>
              </a:rPr>
              <a:t>Shapes &amp; Icons</a:t>
            </a:r>
            <a:endParaRPr sz="1800" b="1">
              <a:solidFill>
                <a:srgbClr val="666666"/>
              </a:solidFill>
              <a:latin typeface="Muli"/>
              <a:ea typeface="Muli"/>
              <a:cs typeface="Muli"/>
              <a:sym typeface="Muli"/>
            </a:endParaRPr>
          </a:p>
        </p:txBody>
      </p:sp>
      <p:sp>
        <p:nvSpPr>
          <p:cNvPr id="1059" name="Google Shape;1059;p72"/>
          <p:cNvSpPr txBox="1"/>
          <p:nvPr/>
        </p:nvSpPr>
        <p:spPr>
          <a:xfrm>
            <a:off x="3148838" y="1238100"/>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b="1">
                <a:solidFill>
                  <a:srgbClr val="666666"/>
                </a:solidFill>
                <a:latin typeface="Muli"/>
                <a:ea typeface="Muli"/>
                <a:cs typeface="Muli"/>
                <a:sym typeface="Muli"/>
              </a:rPr>
              <a:t>Backgrounds</a:t>
            </a:r>
            <a:endParaRPr sz="1800" b="1">
              <a:solidFill>
                <a:srgbClr val="666666"/>
              </a:solidFill>
              <a:latin typeface="Muli"/>
              <a:ea typeface="Muli"/>
              <a:cs typeface="Muli"/>
              <a:sym typeface="Muli"/>
            </a:endParaRPr>
          </a:p>
        </p:txBody>
      </p:sp>
      <p:sp>
        <p:nvSpPr>
          <p:cNvPr id="1060" name="Google Shape;1060;p72"/>
          <p:cNvSpPr txBox="1"/>
          <p:nvPr/>
        </p:nvSpPr>
        <p:spPr>
          <a:xfrm>
            <a:off x="5985975" y="1238100"/>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b="1">
                <a:solidFill>
                  <a:srgbClr val="666666"/>
                </a:solidFill>
                <a:latin typeface="Muli"/>
                <a:ea typeface="Muli"/>
                <a:cs typeface="Muli"/>
                <a:sym typeface="Muli"/>
              </a:rPr>
              <a:t>Images</a:t>
            </a:r>
            <a:endParaRPr sz="1800" b="1">
              <a:solidFill>
                <a:srgbClr val="666666"/>
              </a:solidFill>
              <a:latin typeface="Muli"/>
              <a:ea typeface="Muli"/>
              <a:cs typeface="Muli"/>
              <a:sym typeface="Muli"/>
            </a:endParaRPr>
          </a:p>
        </p:txBody>
      </p:sp>
      <p:sp>
        <p:nvSpPr>
          <p:cNvPr id="1061" name="Google Shape;1061;p72"/>
          <p:cNvSpPr txBox="1"/>
          <p:nvPr/>
        </p:nvSpPr>
        <p:spPr>
          <a:xfrm>
            <a:off x="311713" y="2823025"/>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b="1">
                <a:solidFill>
                  <a:srgbClr val="666666"/>
                </a:solidFill>
                <a:latin typeface="Muli"/>
                <a:ea typeface="Muli"/>
                <a:cs typeface="Muli"/>
                <a:sym typeface="Muli"/>
              </a:rPr>
              <a:t>Fonts</a:t>
            </a:r>
            <a:endParaRPr sz="1800" b="1">
              <a:solidFill>
                <a:srgbClr val="666666"/>
              </a:solidFill>
              <a:latin typeface="Muli"/>
              <a:ea typeface="Muli"/>
              <a:cs typeface="Muli"/>
              <a:sym typeface="Muli"/>
            </a:endParaRPr>
          </a:p>
        </p:txBody>
      </p:sp>
      <p:sp>
        <p:nvSpPr>
          <p:cNvPr id="1062" name="Google Shape;1062;p72"/>
          <p:cNvSpPr txBox="1"/>
          <p:nvPr/>
        </p:nvSpPr>
        <p:spPr>
          <a:xfrm>
            <a:off x="3148850" y="2823025"/>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b="1">
                <a:solidFill>
                  <a:srgbClr val="666666"/>
                </a:solidFill>
                <a:latin typeface="Muli"/>
                <a:ea typeface="Muli"/>
                <a:cs typeface="Muli"/>
                <a:sym typeface="Muli"/>
              </a:rPr>
              <a:t>Color Palette</a:t>
            </a:r>
            <a:endParaRPr sz="1800" b="1">
              <a:solidFill>
                <a:srgbClr val="666666"/>
              </a:solidFill>
              <a:latin typeface="Muli"/>
              <a:ea typeface="Muli"/>
              <a:cs typeface="Muli"/>
              <a:sym typeface="Muli"/>
            </a:endParaRPr>
          </a:p>
        </p:txBody>
      </p:sp>
      <p:sp>
        <p:nvSpPr>
          <p:cNvPr id="1063" name="Google Shape;1063;p72"/>
          <p:cNvSpPr txBox="1"/>
          <p:nvPr/>
        </p:nvSpPr>
        <p:spPr>
          <a:xfrm>
            <a:off x="5985988" y="2823025"/>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b="1">
                <a:solidFill>
                  <a:srgbClr val="666666"/>
                </a:solidFill>
                <a:latin typeface="Muli"/>
                <a:ea typeface="Muli"/>
                <a:cs typeface="Muli"/>
                <a:sym typeface="Muli"/>
              </a:rPr>
              <a:t>Trademarks</a:t>
            </a:r>
            <a:endParaRPr sz="1800" b="1">
              <a:solidFill>
                <a:srgbClr val="666666"/>
              </a:solidFill>
              <a:latin typeface="Muli"/>
              <a:ea typeface="Muli"/>
              <a:cs typeface="Muli"/>
              <a:sym typeface="Muli"/>
            </a:endParaRPr>
          </a:p>
        </p:txBody>
      </p:sp>
      <p:sp>
        <p:nvSpPr>
          <p:cNvPr id="1064" name="Google Shape;1064;p72"/>
          <p:cNvSpPr txBox="1"/>
          <p:nvPr/>
        </p:nvSpPr>
        <p:spPr>
          <a:xfrm>
            <a:off x="311725" y="3266122"/>
            <a:ext cx="2716800" cy="161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900">
                <a:solidFill>
                  <a:srgbClr val="434343"/>
                </a:solidFill>
                <a:latin typeface="Muli"/>
                <a:ea typeface="Muli"/>
                <a:cs typeface="Muli"/>
                <a:sym typeface="Muli"/>
              </a:rPr>
              <a:t>The fonts used in this template are taken from </a:t>
            </a:r>
            <a:r>
              <a:rPr lang="en" sz="900" b="1">
                <a:solidFill>
                  <a:srgbClr val="434343"/>
                </a:solidFill>
                <a:latin typeface="Muli"/>
                <a:ea typeface="Muli"/>
                <a:cs typeface="Muli"/>
                <a:sym typeface="Muli"/>
              </a:rPr>
              <a:t>Google </a:t>
            </a:r>
            <a:r>
              <a:rPr lang="en" sz="900">
                <a:solidFill>
                  <a:srgbClr val="434343"/>
                </a:solidFill>
                <a:latin typeface="Muli"/>
                <a:ea typeface="Muli"/>
                <a:cs typeface="Muli"/>
                <a:sym typeface="Muli"/>
              </a:rPr>
              <a:t>fonts. ( Muli )</a:t>
            </a:r>
            <a:endParaRPr sz="900">
              <a:solidFill>
                <a:srgbClr val="434343"/>
              </a:solidFill>
              <a:latin typeface="Muli"/>
              <a:ea typeface="Muli"/>
              <a:cs typeface="Muli"/>
              <a:sym typeface="Muli"/>
            </a:endParaRPr>
          </a:p>
          <a:p>
            <a:pPr marL="0" lvl="0" indent="0" algn="l" rtl="0">
              <a:lnSpc>
                <a:spcPct val="115000"/>
              </a:lnSpc>
              <a:spcBef>
                <a:spcPts val="0"/>
              </a:spcBef>
              <a:spcAft>
                <a:spcPts val="0"/>
              </a:spcAft>
              <a:buNone/>
            </a:pPr>
            <a:r>
              <a:rPr lang="en" sz="900">
                <a:solidFill>
                  <a:srgbClr val="434343"/>
                </a:solidFill>
                <a:latin typeface="Muli"/>
                <a:ea typeface="Muli"/>
                <a:cs typeface="Muli"/>
                <a:sym typeface="Muli"/>
              </a:rPr>
              <a:t>You can download the fonts from the following url: </a:t>
            </a:r>
            <a:r>
              <a:rPr lang="en" sz="900" u="sng">
                <a:solidFill>
                  <a:srgbClr val="434343"/>
                </a:solidFill>
                <a:latin typeface="Muli"/>
                <a:ea typeface="Muli"/>
                <a:cs typeface="Muli"/>
                <a:sym typeface="Muli"/>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https://www.google.com/fonts/</a:t>
            </a:r>
            <a:endParaRPr sz="900">
              <a:solidFill>
                <a:srgbClr val="434343"/>
              </a:solidFill>
              <a:latin typeface="Muli"/>
              <a:ea typeface="Muli"/>
              <a:cs typeface="Muli"/>
              <a:sym typeface="Muli"/>
            </a:endParaRPr>
          </a:p>
        </p:txBody>
      </p:sp>
      <p:sp>
        <p:nvSpPr>
          <p:cNvPr id="1065" name="Google Shape;1065;p72"/>
          <p:cNvSpPr/>
          <p:nvPr/>
        </p:nvSpPr>
        <p:spPr>
          <a:xfrm>
            <a:off x="3421764" y="3810938"/>
            <a:ext cx="1113600" cy="273900"/>
          </a:xfrm>
          <a:prstGeom prst="rect">
            <a:avLst/>
          </a:prstGeom>
          <a:solidFill>
            <a:srgbClr val="4E6E9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Muli"/>
                <a:ea typeface="Muli"/>
                <a:cs typeface="Muli"/>
                <a:sym typeface="Muli"/>
              </a:rPr>
              <a:t>#4e6e9aff</a:t>
            </a:r>
            <a:endParaRPr b="1">
              <a:solidFill>
                <a:srgbClr val="FFFFFF"/>
              </a:solidFill>
              <a:latin typeface="Muli"/>
              <a:ea typeface="Muli"/>
              <a:cs typeface="Muli"/>
              <a:sym typeface="Muli"/>
            </a:endParaRPr>
          </a:p>
        </p:txBody>
      </p:sp>
      <p:sp>
        <p:nvSpPr>
          <p:cNvPr id="1066" name="Google Shape;1066;p72"/>
          <p:cNvSpPr/>
          <p:nvPr/>
        </p:nvSpPr>
        <p:spPr>
          <a:xfrm>
            <a:off x="4608714" y="3810938"/>
            <a:ext cx="1113600" cy="2739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Muli"/>
                <a:ea typeface="Muli"/>
                <a:cs typeface="Muli"/>
                <a:sym typeface="Muli"/>
              </a:rPr>
              <a:t>#4e6e9acc</a:t>
            </a:r>
            <a:endParaRPr b="1">
              <a:solidFill>
                <a:srgbClr val="FFFFFF"/>
              </a:solidFill>
              <a:latin typeface="Muli"/>
              <a:ea typeface="Muli"/>
              <a:cs typeface="Muli"/>
              <a:sym typeface="Muli"/>
            </a:endParaRPr>
          </a:p>
        </p:txBody>
      </p:sp>
      <p:sp>
        <p:nvSpPr>
          <p:cNvPr id="1067" name="Google Shape;1067;p72"/>
          <p:cNvSpPr/>
          <p:nvPr/>
        </p:nvSpPr>
        <p:spPr>
          <a:xfrm>
            <a:off x="3421677" y="4153663"/>
            <a:ext cx="1113600" cy="273900"/>
          </a:xfrm>
          <a:prstGeom prst="rect">
            <a:avLst/>
          </a:prstGeom>
          <a:solidFill>
            <a:srgbClr val="5477A7">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Muli"/>
                <a:ea typeface="Muli"/>
                <a:cs typeface="Muli"/>
                <a:sym typeface="Muli"/>
              </a:rPr>
              <a:t>#5477a7cc</a:t>
            </a:r>
            <a:endParaRPr b="1">
              <a:solidFill>
                <a:srgbClr val="FFFFFF"/>
              </a:solidFill>
              <a:latin typeface="Muli"/>
              <a:ea typeface="Muli"/>
              <a:cs typeface="Muli"/>
              <a:sym typeface="Muli"/>
            </a:endParaRPr>
          </a:p>
        </p:txBody>
      </p:sp>
      <p:sp>
        <p:nvSpPr>
          <p:cNvPr id="1068" name="Google Shape;1068;p72"/>
          <p:cNvSpPr/>
          <p:nvPr/>
        </p:nvSpPr>
        <p:spPr>
          <a:xfrm>
            <a:off x="4608727" y="4153663"/>
            <a:ext cx="1113600" cy="2739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666666"/>
                </a:solidFill>
                <a:latin typeface="Muli"/>
                <a:ea typeface="Muli"/>
                <a:cs typeface="Muli"/>
                <a:sym typeface="Muli"/>
              </a:rPr>
              <a:t>#eeeeeeff</a:t>
            </a:r>
            <a:endParaRPr b="1">
              <a:solidFill>
                <a:srgbClr val="666666"/>
              </a:solidFill>
              <a:latin typeface="Muli"/>
              <a:ea typeface="Muli"/>
              <a:cs typeface="Muli"/>
              <a:sym typeface="Muli"/>
            </a:endParaRPr>
          </a:p>
        </p:txBody>
      </p:sp>
      <p:grpSp>
        <p:nvGrpSpPr>
          <p:cNvPr id="1069" name="Google Shape;1069;p72"/>
          <p:cNvGrpSpPr/>
          <p:nvPr/>
        </p:nvGrpSpPr>
        <p:grpSpPr>
          <a:xfrm rot="5400000">
            <a:off x="8641234" y="411193"/>
            <a:ext cx="278152" cy="345818"/>
            <a:chOff x="0" y="46600"/>
            <a:chExt cx="3121800" cy="5004600"/>
          </a:xfrm>
        </p:grpSpPr>
        <p:sp>
          <p:nvSpPr>
            <p:cNvPr id="1070" name="Google Shape;1070;p72"/>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2"/>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072" name="Google Shape;1072;p72"/>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47"/>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fontAlgn="ctr"/>
            <a:r>
              <a:rPr lang="vi-VN" dirty="0">
                <a:solidFill>
                  <a:srgbClr val="000000"/>
                </a:solidFill>
                <a:latin typeface="Calibri" panose="020F0502020204030204" pitchFamily="34" charset="0"/>
              </a:rPr>
              <a:t>Nghiên cứu giải thuật tiến hóa đa nhân tố trong giải quyết bài toán tối ưu </a:t>
            </a:r>
            <a:endParaRPr lang="vi-VN" dirty="0">
              <a:solidFill>
                <a:srgbClr val="000000"/>
              </a:solidFill>
              <a:latin typeface="Calibri" panose="020F0502020204030204" pitchFamily="34" charset="0"/>
            </a:endParaRPr>
          </a:p>
        </p:txBody>
      </p:sp>
      <p:sp>
        <p:nvSpPr>
          <p:cNvPr id="364" name="Google Shape;364;p47"/>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Đề tài</a:t>
            </a:r>
            <a:endParaRPr dirty="0"/>
          </a:p>
        </p:txBody>
      </p:sp>
      <p:sp>
        <p:nvSpPr>
          <p:cNvPr id="365" name="Google Shape;365;p47"/>
          <p:cNvSpPr/>
          <p:nvPr/>
        </p:nvSpPr>
        <p:spPr>
          <a:xfrm>
            <a:off x="561999" y="1562100"/>
            <a:ext cx="3566655" cy="14688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FFFFFF"/>
                </a:solidFill>
                <a:latin typeface="Muli"/>
                <a:ea typeface="Muli"/>
                <a:cs typeface="Muli"/>
                <a:sym typeface="Muli"/>
              </a:rPr>
              <a:t>Bài toán tối ưu</a:t>
            </a:r>
            <a:endParaRPr dirty="0">
              <a:solidFill>
                <a:srgbClr val="FFFFFF"/>
              </a:solidFill>
              <a:latin typeface="Muli"/>
              <a:ea typeface="Muli"/>
              <a:cs typeface="Muli"/>
              <a:sym typeface="Muli"/>
            </a:endParaRPr>
          </a:p>
        </p:txBody>
      </p:sp>
      <p:sp>
        <p:nvSpPr>
          <p:cNvPr id="366" name="Google Shape;366;p47"/>
          <p:cNvSpPr/>
          <p:nvPr/>
        </p:nvSpPr>
        <p:spPr>
          <a:xfrm>
            <a:off x="4747964" y="3105800"/>
            <a:ext cx="3516272" cy="14688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solidFill>
                  <a:srgbClr val="FFFFFF"/>
                </a:solidFill>
                <a:latin typeface="Muli"/>
                <a:ea typeface="Muli"/>
                <a:cs typeface="Muli"/>
                <a:sym typeface="Muli"/>
              </a:rPr>
              <a:t>Giải thuật tiến hóa đa nhân tố</a:t>
            </a:r>
            <a:endParaRPr dirty="0">
              <a:solidFill>
                <a:srgbClr val="FFFFFF"/>
              </a:solidFill>
              <a:latin typeface="Muli"/>
              <a:ea typeface="Muli"/>
              <a:cs typeface="Muli"/>
              <a:sym typeface="Muli"/>
            </a:endParaRPr>
          </a:p>
        </p:txBody>
      </p:sp>
      <p:pic>
        <p:nvPicPr>
          <p:cNvPr id="368" name="Google Shape;368;p47" descr="business-561388.jpg"/>
          <p:cNvPicPr preferRelativeResize="0"/>
          <p:nvPr/>
        </p:nvPicPr>
        <p:blipFill rotWithShape="1">
          <a:blip r:embed="rId3">
            <a:alphaModFix/>
          </a:blip>
          <a:srcRect l="5695" t="10449" b="10449"/>
          <a:stretch/>
        </p:blipFill>
        <p:spPr>
          <a:xfrm>
            <a:off x="561999" y="3105800"/>
            <a:ext cx="3566655" cy="1468800"/>
          </a:xfrm>
          <a:prstGeom prst="rect">
            <a:avLst/>
          </a:prstGeom>
          <a:noFill/>
          <a:ln>
            <a:noFill/>
          </a:ln>
        </p:spPr>
      </p:pic>
      <p:pic>
        <p:nvPicPr>
          <p:cNvPr id="369" name="Google Shape;369;p47" descr="city-984268_1920.jpg"/>
          <p:cNvPicPr preferRelativeResize="0"/>
          <p:nvPr/>
        </p:nvPicPr>
        <p:blipFill rotWithShape="1">
          <a:blip r:embed="rId4">
            <a:alphaModFix/>
          </a:blip>
          <a:srcRect b="16128"/>
          <a:stretch/>
        </p:blipFill>
        <p:spPr>
          <a:xfrm>
            <a:off x="4747964" y="1562100"/>
            <a:ext cx="3516272" cy="1468800"/>
          </a:xfrm>
          <a:prstGeom prst="rect">
            <a:avLst/>
          </a:prstGeom>
          <a:noFill/>
          <a:ln>
            <a:noFill/>
          </a:ln>
        </p:spPr>
      </p:pic>
      <p:grpSp>
        <p:nvGrpSpPr>
          <p:cNvPr id="371" name="Google Shape;371;p47"/>
          <p:cNvGrpSpPr/>
          <p:nvPr/>
        </p:nvGrpSpPr>
        <p:grpSpPr>
          <a:xfrm rot="5400000">
            <a:off x="8641234" y="411193"/>
            <a:ext cx="278152" cy="345818"/>
            <a:chOff x="0" y="46600"/>
            <a:chExt cx="3121800" cy="5004600"/>
          </a:xfrm>
        </p:grpSpPr>
        <p:sp>
          <p:nvSpPr>
            <p:cNvPr id="372" name="Google Shape;372;p47"/>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7"/>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74" name="Google Shape;374;p47"/>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76"/>
        <p:cNvGrpSpPr/>
        <p:nvPr/>
      </p:nvGrpSpPr>
      <p:grpSpPr>
        <a:xfrm>
          <a:off x="0" y="0"/>
          <a:ext cx="0" cy="0"/>
          <a:chOff x="0" y="0"/>
          <a:chExt cx="0" cy="0"/>
        </a:xfrm>
      </p:grpSpPr>
      <p:sp>
        <p:nvSpPr>
          <p:cNvPr id="1077" name="Google Shape;1077;p73"/>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Icons &amp; Shapes</a:t>
            </a:r>
            <a:endParaRPr/>
          </a:p>
        </p:txBody>
      </p:sp>
      <p:sp>
        <p:nvSpPr>
          <p:cNvPr id="1078" name="Google Shape;1078;p73"/>
          <p:cNvSpPr txBox="1"/>
          <p:nvPr/>
        </p:nvSpPr>
        <p:spPr>
          <a:xfrm>
            <a:off x="311700" y="1314300"/>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b="1">
                <a:solidFill>
                  <a:srgbClr val="666666"/>
                </a:solidFill>
                <a:latin typeface="Muli"/>
                <a:ea typeface="Muli"/>
                <a:cs typeface="Muli"/>
                <a:sym typeface="Muli"/>
              </a:rPr>
              <a:t>Vector Icons</a:t>
            </a:r>
            <a:endParaRPr sz="1800" b="1">
              <a:solidFill>
                <a:srgbClr val="666666"/>
              </a:solidFill>
              <a:latin typeface="Muli"/>
              <a:ea typeface="Muli"/>
              <a:cs typeface="Muli"/>
              <a:sym typeface="Muli"/>
            </a:endParaRPr>
          </a:p>
        </p:txBody>
      </p:sp>
      <p:sp>
        <p:nvSpPr>
          <p:cNvPr id="1079" name="Google Shape;1079;p73"/>
          <p:cNvSpPr txBox="1"/>
          <p:nvPr/>
        </p:nvSpPr>
        <p:spPr>
          <a:xfrm>
            <a:off x="3148838" y="1314300"/>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b="1">
                <a:solidFill>
                  <a:srgbClr val="666666"/>
                </a:solidFill>
                <a:latin typeface="Muli"/>
                <a:ea typeface="Muli"/>
                <a:cs typeface="Muli"/>
                <a:sym typeface="Muli"/>
              </a:rPr>
              <a:t>Resize the Icons</a:t>
            </a:r>
            <a:endParaRPr sz="1800" b="1">
              <a:solidFill>
                <a:srgbClr val="666666"/>
              </a:solidFill>
              <a:latin typeface="Muli"/>
              <a:ea typeface="Muli"/>
              <a:cs typeface="Muli"/>
              <a:sym typeface="Muli"/>
            </a:endParaRPr>
          </a:p>
        </p:txBody>
      </p:sp>
      <p:sp>
        <p:nvSpPr>
          <p:cNvPr id="1080" name="Google Shape;1080;p73"/>
          <p:cNvSpPr txBox="1"/>
          <p:nvPr/>
        </p:nvSpPr>
        <p:spPr>
          <a:xfrm>
            <a:off x="5985975" y="1314300"/>
            <a:ext cx="2716800" cy="408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800" b="1">
                <a:solidFill>
                  <a:srgbClr val="666666"/>
                </a:solidFill>
                <a:latin typeface="Muli"/>
                <a:ea typeface="Muli"/>
                <a:cs typeface="Muli"/>
                <a:sym typeface="Muli"/>
              </a:rPr>
              <a:t>Edit the colors</a:t>
            </a:r>
            <a:endParaRPr sz="1800" b="1">
              <a:solidFill>
                <a:srgbClr val="666666"/>
              </a:solidFill>
              <a:latin typeface="Muli"/>
              <a:ea typeface="Muli"/>
              <a:cs typeface="Muli"/>
              <a:sym typeface="Muli"/>
            </a:endParaRPr>
          </a:p>
        </p:txBody>
      </p:sp>
      <p:sp>
        <p:nvSpPr>
          <p:cNvPr id="1081" name="Google Shape;1081;p73"/>
          <p:cNvSpPr txBox="1"/>
          <p:nvPr/>
        </p:nvSpPr>
        <p:spPr>
          <a:xfrm>
            <a:off x="311700" y="1757411"/>
            <a:ext cx="2716800" cy="289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b="1">
                <a:solidFill>
                  <a:srgbClr val="434343"/>
                </a:solidFill>
                <a:latin typeface="Muli"/>
                <a:ea typeface="Muli"/>
                <a:cs typeface="Muli"/>
                <a:sym typeface="Muli"/>
              </a:rPr>
              <a:t>Free Google Slides Templates</a:t>
            </a:r>
            <a:r>
              <a:rPr lang="en" sz="1200">
                <a:solidFill>
                  <a:srgbClr val="434343"/>
                </a:solidFill>
                <a:latin typeface="Muli"/>
                <a:ea typeface="Muli"/>
                <a:cs typeface="Muli"/>
                <a:sym typeface="Muli"/>
              </a:rPr>
              <a:t> uses Vectorial Icons from the most popular Free Sources.</a:t>
            </a:r>
            <a:endParaRPr sz="1200">
              <a:solidFill>
                <a:srgbClr val="434343"/>
              </a:solidFill>
              <a:latin typeface="Muli"/>
              <a:ea typeface="Muli"/>
              <a:cs typeface="Muli"/>
              <a:sym typeface="Muli"/>
            </a:endParaRPr>
          </a:p>
        </p:txBody>
      </p:sp>
      <p:sp>
        <p:nvSpPr>
          <p:cNvPr id="1082" name="Google Shape;1082;p73"/>
          <p:cNvSpPr txBox="1"/>
          <p:nvPr/>
        </p:nvSpPr>
        <p:spPr>
          <a:xfrm>
            <a:off x="3148838" y="1757411"/>
            <a:ext cx="2716800" cy="289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rgbClr val="434343"/>
                </a:solidFill>
                <a:latin typeface="Muli"/>
                <a:ea typeface="Muli"/>
                <a:cs typeface="Muli"/>
                <a:sym typeface="Muli"/>
              </a:rPr>
              <a:t>All Icons are resizable. Change the icons size without losing resolution.</a:t>
            </a:r>
            <a:endParaRPr sz="1200">
              <a:solidFill>
                <a:srgbClr val="434343"/>
              </a:solidFill>
              <a:latin typeface="Muli"/>
              <a:ea typeface="Muli"/>
              <a:cs typeface="Muli"/>
              <a:sym typeface="Muli"/>
            </a:endParaRPr>
          </a:p>
        </p:txBody>
      </p:sp>
      <p:sp>
        <p:nvSpPr>
          <p:cNvPr id="1083" name="Google Shape;1083;p73"/>
          <p:cNvSpPr txBox="1"/>
          <p:nvPr/>
        </p:nvSpPr>
        <p:spPr>
          <a:xfrm>
            <a:off x="5985975" y="1757411"/>
            <a:ext cx="2716800" cy="289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a:solidFill>
                  <a:srgbClr val="434343"/>
                </a:solidFill>
                <a:latin typeface="Muli"/>
                <a:ea typeface="Muli"/>
                <a:cs typeface="Muli"/>
                <a:sym typeface="Muli"/>
              </a:rPr>
              <a:t>All Icons are editable. Change the color fill and lines without affecting the shape.</a:t>
            </a:r>
            <a:endParaRPr sz="1200">
              <a:solidFill>
                <a:srgbClr val="434343"/>
              </a:solidFill>
              <a:latin typeface="Muli"/>
              <a:ea typeface="Muli"/>
              <a:cs typeface="Muli"/>
              <a:sym typeface="Muli"/>
            </a:endParaRPr>
          </a:p>
        </p:txBody>
      </p:sp>
      <p:sp>
        <p:nvSpPr>
          <p:cNvPr id="1084" name="Google Shape;1084;p73"/>
          <p:cNvSpPr/>
          <p:nvPr/>
        </p:nvSpPr>
        <p:spPr>
          <a:xfrm>
            <a:off x="1087483" y="2698013"/>
            <a:ext cx="301625" cy="334963"/>
          </a:xfrm>
          <a:custGeom>
            <a:avLst/>
            <a:gdLst/>
            <a:ahLst/>
            <a:cxnLst/>
            <a:rect l="l" t="t" r="r" b="b"/>
            <a:pathLst>
              <a:path w="300" h="333" extrusionOk="0">
                <a:moveTo>
                  <a:pt x="150" y="0"/>
                </a:moveTo>
                <a:cubicBezTo>
                  <a:pt x="168" y="0"/>
                  <a:pt x="183" y="15"/>
                  <a:pt x="183" y="33"/>
                </a:cubicBezTo>
                <a:cubicBezTo>
                  <a:pt x="183" y="51"/>
                  <a:pt x="168" y="66"/>
                  <a:pt x="150" y="66"/>
                </a:cubicBezTo>
                <a:cubicBezTo>
                  <a:pt x="131" y="66"/>
                  <a:pt x="116" y="51"/>
                  <a:pt x="116" y="33"/>
                </a:cubicBezTo>
                <a:cubicBezTo>
                  <a:pt x="116" y="15"/>
                  <a:pt x="131" y="0"/>
                  <a:pt x="150" y="0"/>
                </a:cubicBezTo>
                <a:close/>
                <a:moveTo>
                  <a:pt x="300" y="116"/>
                </a:moveTo>
                <a:cubicBezTo>
                  <a:pt x="200" y="116"/>
                  <a:pt x="200" y="116"/>
                  <a:pt x="200" y="116"/>
                </a:cubicBezTo>
                <a:cubicBezTo>
                  <a:pt x="200" y="333"/>
                  <a:pt x="200" y="333"/>
                  <a:pt x="200" y="333"/>
                </a:cubicBezTo>
                <a:cubicBezTo>
                  <a:pt x="166" y="333"/>
                  <a:pt x="166" y="333"/>
                  <a:pt x="166" y="333"/>
                </a:cubicBezTo>
                <a:cubicBezTo>
                  <a:pt x="166" y="233"/>
                  <a:pt x="166" y="233"/>
                  <a:pt x="166" y="233"/>
                </a:cubicBezTo>
                <a:cubicBezTo>
                  <a:pt x="133" y="233"/>
                  <a:pt x="133" y="233"/>
                  <a:pt x="133" y="233"/>
                </a:cubicBezTo>
                <a:cubicBezTo>
                  <a:pt x="133" y="333"/>
                  <a:pt x="133" y="333"/>
                  <a:pt x="133" y="333"/>
                </a:cubicBezTo>
                <a:cubicBezTo>
                  <a:pt x="100" y="333"/>
                  <a:pt x="100" y="333"/>
                  <a:pt x="100" y="333"/>
                </a:cubicBezTo>
                <a:cubicBezTo>
                  <a:pt x="100" y="116"/>
                  <a:pt x="100" y="116"/>
                  <a:pt x="100" y="116"/>
                </a:cubicBezTo>
                <a:cubicBezTo>
                  <a:pt x="0" y="116"/>
                  <a:pt x="0" y="116"/>
                  <a:pt x="0" y="116"/>
                </a:cubicBezTo>
                <a:cubicBezTo>
                  <a:pt x="0" y="83"/>
                  <a:pt x="0" y="83"/>
                  <a:pt x="0" y="83"/>
                </a:cubicBezTo>
                <a:cubicBezTo>
                  <a:pt x="300" y="83"/>
                  <a:pt x="300" y="83"/>
                  <a:pt x="300" y="83"/>
                </a:cubicBezTo>
                <a:lnTo>
                  <a:pt x="300" y="116"/>
                </a:ln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085" name="Google Shape;1085;p73"/>
          <p:cNvSpPr/>
          <p:nvPr/>
        </p:nvSpPr>
        <p:spPr>
          <a:xfrm>
            <a:off x="1060142" y="3083775"/>
            <a:ext cx="319088" cy="350838"/>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086" name="Google Shape;1086;p73"/>
          <p:cNvSpPr/>
          <p:nvPr/>
        </p:nvSpPr>
        <p:spPr>
          <a:xfrm>
            <a:off x="311700" y="2782150"/>
            <a:ext cx="301625" cy="166688"/>
          </a:xfrm>
          <a:custGeom>
            <a:avLst/>
            <a:gdLst/>
            <a:ahLst/>
            <a:cxnLst/>
            <a:rect l="l" t="t" r="r" b="b"/>
            <a:pathLst>
              <a:path w="190" h="105" extrusionOk="0">
                <a:moveTo>
                  <a:pt x="0" y="63"/>
                </a:moveTo>
                <a:lnTo>
                  <a:pt x="21" y="63"/>
                </a:lnTo>
                <a:lnTo>
                  <a:pt x="21" y="42"/>
                </a:lnTo>
                <a:lnTo>
                  <a:pt x="0" y="42"/>
                </a:lnTo>
                <a:lnTo>
                  <a:pt x="0" y="63"/>
                </a:lnTo>
                <a:close/>
                <a:moveTo>
                  <a:pt x="0" y="105"/>
                </a:moveTo>
                <a:lnTo>
                  <a:pt x="21" y="105"/>
                </a:lnTo>
                <a:lnTo>
                  <a:pt x="21" y="84"/>
                </a:lnTo>
                <a:lnTo>
                  <a:pt x="0" y="84"/>
                </a:lnTo>
                <a:lnTo>
                  <a:pt x="0" y="105"/>
                </a:lnTo>
                <a:close/>
                <a:moveTo>
                  <a:pt x="0" y="21"/>
                </a:moveTo>
                <a:lnTo>
                  <a:pt x="21" y="21"/>
                </a:lnTo>
                <a:lnTo>
                  <a:pt x="21" y="0"/>
                </a:lnTo>
                <a:lnTo>
                  <a:pt x="0" y="0"/>
                </a:lnTo>
                <a:lnTo>
                  <a:pt x="0" y="21"/>
                </a:lnTo>
                <a:close/>
                <a:moveTo>
                  <a:pt x="42" y="63"/>
                </a:moveTo>
                <a:lnTo>
                  <a:pt x="190" y="63"/>
                </a:lnTo>
                <a:lnTo>
                  <a:pt x="190" y="42"/>
                </a:lnTo>
                <a:lnTo>
                  <a:pt x="42" y="42"/>
                </a:lnTo>
                <a:lnTo>
                  <a:pt x="42" y="63"/>
                </a:lnTo>
                <a:close/>
                <a:moveTo>
                  <a:pt x="42" y="105"/>
                </a:moveTo>
                <a:lnTo>
                  <a:pt x="190" y="105"/>
                </a:lnTo>
                <a:lnTo>
                  <a:pt x="190" y="84"/>
                </a:lnTo>
                <a:lnTo>
                  <a:pt x="42" y="84"/>
                </a:lnTo>
                <a:lnTo>
                  <a:pt x="42" y="105"/>
                </a:lnTo>
                <a:close/>
                <a:moveTo>
                  <a:pt x="42" y="0"/>
                </a:moveTo>
                <a:lnTo>
                  <a:pt x="42" y="21"/>
                </a:lnTo>
                <a:lnTo>
                  <a:pt x="190" y="21"/>
                </a:lnTo>
                <a:lnTo>
                  <a:pt x="190" y="0"/>
                </a:lnTo>
                <a:lnTo>
                  <a:pt x="42" y="0"/>
                </a:ln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087" name="Google Shape;1087;p73"/>
          <p:cNvSpPr/>
          <p:nvPr/>
        </p:nvSpPr>
        <p:spPr>
          <a:xfrm>
            <a:off x="327575" y="3083775"/>
            <a:ext cx="268288" cy="350838"/>
          </a:xfrm>
          <a:custGeom>
            <a:avLst/>
            <a:gdLst/>
            <a:ahLst/>
            <a:cxnLst/>
            <a:rect l="l" t="t" r="r" b="b"/>
            <a:pathLst>
              <a:path w="266" h="350" extrusionOk="0">
                <a:moveTo>
                  <a:pt x="233" y="117"/>
                </a:moveTo>
                <a:cubicBezTo>
                  <a:pt x="216" y="117"/>
                  <a:pt x="216" y="117"/>
                  <a:pt x="216" y="117"/>
                </a:cubicBezTo>
                <a:cubicBezTo>
                  <a:pt x="216" y="83"/>
                  <a:pt x="216" y="83"/>
                  <a:pt x="216" y="83"/>
                </a:cubicBezTo>
                <a:cubicBezTo>
                  <a:pt x="216" y="37"/>
                  <a:pt x="180" y="0"/>
                  <a:pt x="133" y="0"/>
                </a:cubicBezTo>
                <a:cubicBezTo>
                  <a:pt x="86" y="0"/>
                  <a:pt x="50" y="37"/>
                  <a:pt x="50" y="83"/>
                </a:cubicBezTo>
                <a:cubicBezTo>
                  <a:pt x="50" y="117"/>
                  <a:pt x="50" y="117"/>
                  <a:pt x="50" y="117"/>
                </a:cubicBezTo>
                <a:cubicBezTo>
                  <a:pt x="33" y="117"/>
                  <a:pt x="33" y="117"/>
                  <a:pt x="33" y="117"/>
                </a:cubicBezTo>
                <a:cubicBezTo>
                  <a:pt x="15" y="117"/>
                  <a:pt x="0" y="132"/>
                  <a:pt x="0" y="150"/>
                </a:cubicBezTo>
                <a:cubicBezTo>
                  <a:pt x="0" y="317"/>
                  <a:pt x="0" y="317"/>
                  <a:pt x="0" y="317"/>
                </a:cubicBezTo>
                <a:cubicBezTo>
                  <a:pt x="0" y="335"/>
                  <a:pt x="15" y="350"/>
                  <a:pt x="33" y="350"/>
                </a:cubicBezTo>
                <a:cubicBezTo>
                  <a:pt x="233" y="350"/>
                  <a:pt x="233" y="350"/>
                  <a:pt x="233" y="350"/>
                </a:cubicBezTo>
                <a:cubicBezTo>
                  <a:pt x="251" y="350"/>
                  <a:pt x="266" y="335"/>
                  <a:pt x="266" y="317"/>
                </a:cubicBezTo>
                <a:cubicBezTo>
                  <a:pt x="266" y="150"/>
                  <a:pt x="266" y="150"/>
                  <a:pt x="266" y="150"/>
                </a:cubicBezTo>
                <a:cubicBezTo>
                  <a:pt x="266" y="132"/>
                  <a:pt x="251" y="117"/>
                  <a:pt x="233" y="117"/>
                </a:cubicBezTo>
                <a:close/>
                <a:moveTo>
                  <a:pt x="133" y="267"/>
                </a:moveTo>
                <a:cubicBezTo>
                  <a:pt x="115" y="267"/>
                  <a:pt x="100" y="252"/>
                  <a:pt x="100" y="233"/>
                </a:cubicBezTo>
                <a:cubicBezTo>
                  <a:pt x="100" y="215"/>
                  <a:pt x="115" y="200"/>
                  <a:pt x="133" y="200"/>
                </a:cubicBezTo>
                <a:cubicBezTo>
                  <a:pt x="151" y="200"/>
                  <a:pt x="166" y="215"/>
                  <a:pt x="166" y="233"/>
                </a:cubicBezTo>
                <a:cubicBezTo>
                  <a:pt x="166" y="252"/>
                  <a:pt x="151" y="267"/>
                  <a:pt x="133" y="267"/>
                </a:cubicBezTo>
                <a:close/>
                <a:moveTo>
                  <a:pt x="185" y="117"/>
                </a:moveTo>
                <a:cubicBezTo>
                  <a:pt x="81" y="117"/>
                  <a:pt x="81" y="117"/>
                  <a:pt x="81" y="117"/>
                </a:cubicBezTo>
                <a:cubicBezTo>
                  <a:pt x="81" y="83"/>
                  <a:pt x="81" y="83"/>
                  <a:pt x="81" y="83"/>
                </a:cubicBezTo>
                <a:cubicBezTo>
                  <a:pt x="81" y="55"/>
                  <a:pt x="105" y="32"/>
                  <a:pt x="133" y="32"/>
                </a:cubicBezTo>
                <a:cubicBezTo>
                  <a:pt x="161" y="32"/>
                  <a:pt x="185" y="55"/>
                  <a:pt x="185" y="83"/>
                </a:cubicBezTo>
                <a:lnTo>
                  <a:pt x="185" y="117"/>
                </a:ln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088" name="Google Shape;1088;p73"/>
          <p:cNvSpPr/>
          <p:nvPr/>
        </p:nvSpPr>
        <p:spPr>
          <a:xfrm>
            <a:off x="2705725" y="2713901"/>
            <a:ext cx="301625" cy="301625"/>
          </a:xfrm>
          <a:custGeom>
            <a:avLst/>
            <a:gdLst/>
            <a:ahLst/>
            <a:cxnLst/>
            <a:rect l="l" t="t" r="r" b="b"/>
            <a:pathLst>
              <a:path w="300" h="300" extrusionOk="0">
                <a:moveTo>
                  <a:pt x="150" y="116"/>
                </a:moveTo>
                <a:cubicBezTo>
                  <a:pt x="132" y="116"/>
                  <a:pt x="117" y="131"/>
                  <a:pt x="117" y="150"/>
                </a:cubicBezTo>
                <a:cubicBezTo>
                  <a:pt x="117" y="168"/>
                  <a:pt x="132" y="183"/>
                  <a:pt x="150" y="183"/>
                </a:cubicBezTo>
                <a:cubicBezTo>
                  <a:pt x="169" y="183"/>
                  <a:pt x="184" y="168"/>
                  <a:pt x="184" y="150"/>
                </a:cubicBezTo>
                <a:cubicBezTo>
                  <a:pt x="184" y="131"/>
                  <a:pt x="169" y="116"/>
                  <a:pt x="150" y="116"/>
                </a:cubicBezTo>
                <a:close/>
                <a:moveTo>
                  <a:pt x="267" y="0"/>
                </a:moveTo>
                <a:cubicBezTo>
                  <a:pt x="34" y="0"/>
                  <a:pt x="34" y="0"/>
                  <a:pt x="34" y="0"/>
                </a:cubicBezTo>
                <a:cubicBezTo>
                  <a:pt x="15" y="0"/>
                  <a:pt x="0" y="15"/>
                  <a:pt x="0" y="33"/>
                </a:cubicBezTo>
                <a:cubicBezTo>
                  <a:pt x="0" y="266"/>
                  <a:pt x="0" y="266"/>
                  <a:pt x="0" y="266"/>
                </a:cubicBezTo>
                <a:cubicBezTo>
                  <a:pt x="0" y="285"/>
                  <a:pt x="15" y="300"/>
                  <a:pt x="34" y="300"/>
                </a:cubicBezTo>
                <a:cubicBezTo>
                  <a:pt x="267" y="300"/>
                  <a:pt x="267" y="300"/>
                  <a:pt x="267" y="300"/>
                </a:cubicBezTo>
                <a:cubicBezTo>
                  <a:pt x="285" y="300"/>
                  <a:pt x="300" y="285"/>
                  <a:pt x="300" y="266"/>
                </a:cubicBezTo>
                <a:cubicBezTo>
                  <a:pt x="300" y="33"/>
                  <a:pt x="300" y="33"/>
                  <a:pt x="300" y="33"/>
                </a:cubicBezTo>
                <a:cubicBezTo>
                  <a:pt x="300" y="15"/>
                  <a:pt x="285" y="0"/>
                  <a:pt x="267" y="0"/>
                </a:cubicBezTo>
                <a:close/>
                <a:moveTo>
                  <a:pt x="237" y="150"/>
                </a:moveTo>
                <a:cubicBezTo>
                  <a:pt x="237" y="153"/>
                  <a:pt x="237" y="158"/>
                  <a:pt x="235" y="161"/>
                </a:cubicBezTo>
                <a:cubicBezTo>
                  <a:pt x="260" y="181"/>
                  <a:pt x="260" y="181"/>
                  <a:pt x="260" y="181"/>
                </a:cubicBezTo>
                <a:cubicBezTo>
                  <a:pt x="262" y="183"/>
                  <a:pt x="264" y="186"/>
                  <a:pt x="262" y="188"/>
                </a:cubicBezTo>
                <a:cubicBezTo>
                  <a:pt x="239" y="228"/>
                  <a:pt x="239" y="228"/>
                  <a:pt x="239" y="228"/>
                </a:cubicBezTo>
                <a:cubicBezTo>
                  <a:pt x="237" y="230"/>
                  <a:pt x="234" y="231"/>
                  <a:pt x="232" y="230"/>
                </a:cubicBezTo>
                <a:cubicBezTo>
                  <a:pt x="204" y="218"/>
                  <a:pt x="204" y="218"/>
                  <a:pt x="204" y="218"/>
                </a:cubicBezTo>
                <a:cubicBezTo>
                  <a:pt x="197" y="223"/>
                  <a:pt x="190" y="226"/>
                  <a:pt x="184" y="230"/>
                </a:cubicBezTo>
                <a:cubicBezTo>
                  <a:pt x="179" y="261"/>
                  <a:pt x="179" y="261"/>
                  <a:pt x="179" y="261"/>
                </a:cubicBezTo>
                <a:cubicBezTo>
                  <a:pt x="179" y="265"/>
                  <a:pt x="175" y="266"/>
                  <a:pt x="174" y="266"/>
                </a:cubicBezTo>
                <a:cubicBezTo>
                  <a:pt x="127" y="266"/>
                  <a:pt x="127" y="266"/>
                  <a:pt x="127" y="266"/>
                </a:cubicBezTo>
                <a:cubicBezTo>
                  <a:pt x="124" y="266"/>
                  <a:pt x="122" y="265"/>
                  <a:pt x="122" y="261"/>
                </a:cubicBezTo>
                <a:cubicBezTo>
                  <a:pt x="117" y="231"/>
                  <a:pt x="117" y="231"/>
                  <a:pt x="117" y="231"/>
                </a:cubicBezTo>
                <a:cubicBezTo>
                  <a:pt x="110" y="228"/>
                  <a:pt x="104" y="225"/>
                  <a:pt x="97" y="220"/>
                </a:cubicBezTo>
                <a:cubicBezTo>
                  <a:pt x="69" y="231"/>
                  <a:pt x="69" y="231"/>
                  <a:pt x="69" y="231"/>
                </a:cubicBezTo>
                <a:cubicBezTo>
                  <a:pt x="65" y="233"/>
                  <a:pt x="64" y="231"/>
                  <a:pt x="62" y="230"/>
                </a:cubicBezTo>
                <a:cubicBezTo>
                  <a:pt x="39" y="190"/>
                  <a:pt x="39" y="190"/>
                  <a:pt x="39" y="190"/>
                </a:cubicBezTo>
                <a:cubicBezTo>
                  <a:pt x="37" y="188"/>
                  <a:pt x="39" y="185"/>
                  <a:pt x="40" y="183"/>
                </a:cubicBezTo>
                <a:cubicBezTo>
                  <a:pt x="65" y="163"/>
                  <a:pt x="65" y="163"/>
                  <a:pt x="65" y="163"/>
                </a:cubicBezTo>
                <a:cubicBezTo>
                  <a:pt x="65" y="160"/>
                  <a:pt x="65" y="155"/>
                  <a:pt x="65" y="151"/>
                </a:cubicBezTo>
                <a:cubicBezTo>
                  <a:pt x="65" y="148"/>
                  <a:pt x="65" y="143"/>
                  <a:pt x="65" y="140"/>
                </a:cubicBezTo>
                <a:cubicBezTo>
                  <a:pt x="40" y="120"/>
                  <a:pt x="40" y="120"/>
                  <a:pt x="40" y="120"/>
                </a:cubicBezTo>
                <a:cubicBezTo>
                  <a:pt x="39" y="118"/>
                  <a:pt x="37" y="115"/>
                  <a:pt x="39" y="113"/>
                </a:cubicBezTo>
                <a:cubicBezTo>
                  <a:pt x="62" y="73"/>
                  <a:pt x="62" y="73"/>
                  <a:pt x="62" y="73"/>
                </a:cubicBezTo>
                <a:cubicBezTo>
                  <a:pt x="64" y="70"/>
                  <a:pt x="67" y="70"/>
                  <a:pt x="69" y="70"/>
                </a:cubicBezTo>
                <a:cubicBezTo>
                  <a:pt x="97" y="81"/>
                  <a:pt x="97" y="81"/>
                  <a:pt x="97" y="81"/>
                </a:cubicBezTo>
                <a:cubicBezTo>
                  <a:pt x="104" y="76"/>
                  <a:pt x="110" y="73"/>
                  <a:pt x="117" y="70"/>
                </a:cubicBezTo>
                <a:cubicBezTo>
                  <a:pt x="122" y="38"/>
                  <a:pt x="122" y="38"/>
                  <a:pt x="122" y="38"/>
                </a:cubicBezTo>
                <a:cubicBezTo>
                  <a:pt x="122" y="35"/>
                  <a:pt x="125" y="33"/>
                  <a:pt x="127" y="33"/>
                </a:cubicBezTo>
                <a:cubicBezTo>
                  <a:pt x="174" y="33"/>
                  <a:pt x="174" y="33"/>
                  <a:pt x="174" y="33"/>
                </a:cubicBezTo>
                <a:cubicBezTo>
                  <a:pt x="177" y="33"/>
                  <a:pt x="179" y="35"/>
                  <a:pt x="179" y="38"/>
                </a:cubicBezTo>
                <a:cubicBezTo>
                  <a:pt x="184" y="70"/>
                  <a:pt x="184" y="70"/>
                  <a:pt x="184" y="70"/>
                </a:cubicBezTo>
                <a:cubicBezTo>
                  <a:pt x="190" y="73"/>
                  <a:pt x="197" y="76"/>
                  <a:pt x="204" y="81"/>
                </a:cubicBezTo>
                <a:cubicBezTo>
                  <a:pt x="232" y="70"/>
                  <a:pt x="232" y="70"/>
                  <a:pt x="232" y="70"/>
                </a:cubicBezTo>
                <a:cubicBezTo>
                  <a:pt x="235" y="68"/>
                  <a:pt x="237" y="70"/>
                  <a:pt x="239" y="73"/>
                </a:cubicBezTo>
                <a:cubicBezTo>
                  <a:pt x="262" y="113"/>
                  <a:pt x="262" y="113"/>
                  <a:pt x="262" y="113"/>
                </a:cubicBezTo>
                <a:cubicBezTo>
                  <a:pt x="264" y="115"/>
                  <a:pt x="262" y="118"/>
                  <a:pt x="260" y="120"/>
                </a:cubicBezTo>
                <a:cubicBezTo>
                  <a:pt x="235" y="140"/>
                  <a:pt x="235" y="140"/>
                  <a:pt x="235" y="140"/>
                </a:cubicBezTo>
                <a:cubicBezTo>
                  <a:pt x="237" y="141"/>
                  <a:pt x="237" y="146"/>
                  <a:pt x="237" y="150"/>
                </a:cubicBez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089" name="Google Shape;1089;p73"/>
          <p:cNvSpPr/>
          <p:nvPr/>
        </p:nvSpPr>
        <p:spPr>
          <a:xfrm>
            <a:off x="2676088" y="3107588"/>
            <a:ext cx="352425" cy="301625"/>
          </a:xfrm>
          <a:custGeom>
            <a:avLst/>
            <a:gdLst/>
            <a:ahLst/>
            <a:cxnLst/>
            <a:rect l="l" t="t" r="r" b="b"/>
            <a:pathLst>
              <a:path w="350" h="300" extrusionOk="0">
                <a:moveTo>
                  <a:pt x="234" y="150"/>
                </a:moveTo>
                <a:cubicBezTo>
                  <a:pt x="234" y="131"/>
                  <a:pt x="219" y="116"/>
                  <a:pt x="200" y="116"/>
                </a:cubicBezTo>
                <a:cubicBezTo>
                  <a:pt x="182" y="116"/>
                  <a:pt x="167" y="131"/>
                  <a:pt x="167" y="150"/>
                </a:cubicBezTo>
                <a:cubicBezTo>
                  <a:pt x="167" y="168"/>
                  <a:pt x="182" y="183"/>
                  <a:pt x="200" y="183"/>
                </a:cubicBezTo>
                <a:cubicBezTo>
                  <a:pt x="219" y="183"/>
                  <a:pt x="234" y="168"/>
                  <a:pt x="234" y="150"/>
                </a:cubicBezTo>
                <a:close/>
                <a:moveTo>
                  <a:pt x="200" y="0"/>
                </a:moveTo>
                <a:cubicBezTo>
                  <a:pt x="117" y="0"/>
                  <a:pt x="50" y="66"/>
                  <a:pt x="50" y="150"/>
                </a:cubicBezTo>
                <a:cubicBezTo>
                  <a:pt x="0" y="150"/>
                  <a:pt x="0" y="150"/>
                  <a:pt x="0" y="150"/>
                </a:cubicBezTo>
                <a:cubicBezTo>
                  <a:pt x="67" y="216"/>
                  <a:pt x="67" y="216"/>
                  <a:pt x="67" y="216"/>
                </a:cubicBezTo>
                <a:cubicBezTo>
                  <a:pt x="134" y="150"/>
                  <a:pt x="134" y="150"/>
                  <a:pt x="134" y="150"/>
                </a:cubicBezTo>
                <a:cubicBezTo>
                  <a:pt x="84" y="150"/>
                  <a:pt x="84" y="150"/>
                  <a:pt x="84" y="150"/>
                </a:cubicBezTo>
                <a:cubicBezTo>
                  <a:pt x="84" y="85"/>
                  <a:pt x="135" y="33"/>
                  <a:pt x="200" y="33"/>
                </a:cubicBezTo>
                <a:cubicBezTo>
                  <a:pt x="265" y="33"/>
                  <a:pt x="317" y="85"/>
                  <a:pt x="317" y="150"/>
                </a:cubicBezTo>
                <a:cubicBezTo>
                  <a:pt x="317" y="215"/>
                  <a:pt x="265" y="266"/>
                  <a:pt x="200" y="266"/>
                </a:cubicBezTo>
                <a:cubicBezTo>
                  <a:pt x="175" y="266"/>
                  <a:pt x="152" y="258"/>
                  <a:pt x="132" y="245"/>
                </a:cubicBezTo>
                <a:cubicBezTo>
                  <a:pt x="109" y="268"/>
                  <a:pt x="109" y="268"/>
                  <a:pt x="109" y="268"/>
                </a:cubicBezTo>
                <a:cubicBezTo>
                  <a:pt x="134" y="288"/>
                  <a:pt x="165" y="300"/>
                  <a:pt x="200" y="300"/>
                </a:cubicBezTo>
                <a:cubicBezTo>
                  <a:pt x="284" y="300"/>
                  <a:pt x="350" y="233"/>
                  <a:pt x="350" y="150"/>
                </a:cubicBezTo>
                <a:cubicBezTo>
                  <a:pt x="350" y="66"/>
                  <a:pt x="284" y="0"/>
                  <a:pt x="200" y="0"/>
                </a:cubicBez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090" name="Google Shape;1090;p73"/>
          <p:cNvSpPr/>
          <p:nvPr/>
        </p:nvSpPr>
        <p:spPr>
          <a:xfrm>
            <a:off x="1863267" y="2713888"/>
            <a:ext cx="368300" cy="301625"/>
          </a:xfrm>
          <a:custGeom>
            <a:avLst/>
            <a:gdLst/>
            <a:ahLst/>
            <a:cxnLst/>
            <a:rect l="l" t="t" r="r" b="b"/>
            <a:pathLst>
              <a:path w="366" h="300" extrusionOk="0">
                <a:moveTo>
                  <a:pt x="183" y="217"/>
                </a:moveTo>
                <a:cubicBezTo>
                  <a:pt x="250" y="150"/>
                  <a:pt x="250" y="150"/>
                  <a:pt x="250" y="150"/>
                </a:cubicBezTo>
                <a:cubicBezTo>
                  <a:pt x="200" y="150"/>
                  <a:pt x="200" y="150"/>
                  <a:pt x="200" y="150"/>
                </a:cubicBezTo>
                <a:cubicBezTo>
                  <a:pt x="200" y="0"/>
                  <a:pt x="200" y="0"/>
                  <a:pt x="200" y="0"/>
                </a:cubicBezTo>
                <a:cubicBezTo>
                  <a:pt x="166" y="0"/>
                  <a:pt x="166" y="0"/>
                  <a:pt x="166" y="0"/>
                </a:cubicBezTo>
                <a:cubicBezTo>
                  <a:pt x="166" y="150"/>
                  <a:pt x="166" y="150"/>
                  <a:pt x="166" y="150"/>
                </a:cubicBezTo>
                <a:cubicBezTo>
                  <a:pt x="116" y="150"/>
                  <a:pt x="116" y="150"/>
                  <a:pt x="116" y="150"/>
                </a:cubicBezTo>
                <a:lnTo>
                  <a:pt x="183" y="217"/>
                </a:lnTo>
                <a:close/>
                <a:moveTo>
                  <a:pt x="333" y="0"/>
                </a:moveTo>
                <a:cubicBezTo>
                  <a:pt x="233" y="0"/>
                  <a:pt x="233" y="0"/>
                  <a:pt x="233" y="0"/>
                </a:cubicBezTo>
                <a:cubicBezTo>
                  <a:pt x="233" y="34"/>
                  <a:pt x="233" y="34"/>
                  <a:pt x="233" y="34"/>
                </a:cubicBezTo>
                <a:cubicBezTo>
                  <a:pt x="333" y="34"/>
                  <a:pt x="333" y="34"/>
                  <a:pt x="333" y="34"/>
                </a:cubicBezTo>
                <a:cubicBezTo>
                  <a:pt x="333" y="267"/>
                  <a:pt x="333" y="267"/>
                  <a:pt x="333" y="267"/>
                </a:cubicBezTo>
                <a:cubicBezTo>
                  <a:pt x="33" y="267"/>
                  <a:pt x="33" y="267"/>
                  <a:pt x="33" y="267"/>
                </a:cubicBezTo>
                <a:cubicBezTo>
                  <a:pt x="33" y="34"/>
                  <a:pt x="33" y="34"/>
                  <a:pt x="33" y="34"/>
                </a:cubicBezTo>
                <a:cubicBezTo>
                  <a:pt x="133" y="34"/>
                  <a:pt x="133" y="34"/>
                  <a:pt x="133" y="34"/>
                </a:cubicBezTo>
                <a:cubicBezTo>
                  <a:pt x="133" y="0"/>
                  <a:pt x="133" y="0"/>
                  <a:pt x="133" y="0"/>
                </a:cubicBezTo>
                <a:cubicBezTo>
                  <a:pt x="33" y="0"/>
                  <a:pt x="33" y="0"/>
                  <a:pt x="33" y="0"/>
                </a:cubicBezTo>
                <a:cubicBezTo>
                  <a:pt x="15" y="0"/>
                  <a:pt x="0" y="15"/>
                  <a:pt x="0" y="34"/>
                </a:cubicBezTo>
                <a:cubicBezTo>
                  <a:pt x="0" y="267"/>
                  <a:pt x="0" y="267"/>
                  <a:pt x="0" y="267"/>
                </a:cubicBezTo>
                <a:cubicBezTo>
                  <a:pt x="0" y="285"/>
                  <a:pt x="15" y="300"/>
                  <a:pt x="33" y="300"/>
                </a:cubicBezTo>
                <a:cubicBezTo>
                  <a:pt x="333" y="300"/>
                  <a:pt x="333" y="300"/>
                  <a:pt x="333" y="300"/>
                </a:cubicBezTo>
                <a:cubicBezTo>
                  <a:pt x="351" y="300"/>
                  <a:pt x="366" y="285"/>
                  <a:pt x="366" y="267"/>
                </a:cubicBezTo>
                <a:cubicBezTo>
                  <a:pt x="366" y="34"/>
                  <a:pt x="366" y="34"/>
                  <a:pt x="366" y="34"/>
                </a:cubicBezTo>
                <a:cubicBezTo>
                  <a:pt x="366" y="15"/>
                  <a:pt x="351" y="0"/>
                  <a:pt x="333" y="0"/>
                </a:cubicBez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091" name="Google Shape;1091;p73"/>
          <p:cNvSpPr/>
          <p:nvPr/>
        </p:nvSpPr>
        <p:spPr>
          <a:xfrm>
            <a:off x="1843509" y="3107588"/>
            <a:ext cx="368300" cy="301625"/>
          </a:xfrm>
          <a:custGeom>
            <a:avLst/>
            <a:gdLst/>
            <a:ahLst/>
            <a:cxnLst/>
            <a:rect l="l" t="t" r="r" b="b"/>
            <a:pathLst>
              <a:path w="366" h="300" extrusionOk="0">
                <a:moveTo>
                  <a:pt x="333" y="0"/>
                </a:moveTo>
                <a:cubicBezTo>
                  <a:pt x="33" y="0"/>
                  <a:pt x="33" y="0"/>
                  <a:pt x="33" y="0"/>
                </a:cubicBezTo>
                <a:cubicBezTo>
                  <a:pt x="15" y="0"/>
                  <a:pt x="0" y="15"/>
                  <a:pt x="0" y="33"/>
                </a:cubicBezTo>
                <a:cubicBezTo>
                  <a:pt x="0" y="267"/>
                  <a:pt x="0" y="267"/>
                  <a:pt x="0" y="267"/>
                </a:cubicBezTo>
                <a:cubicBezTo>
                  <a:pt x="0" y="285"/>
                  <a:pt x="15" y="300"/>
                  <a:pt x="33" y="300"/>
                </a:cubicBezTo>
                <a:cubicBezTo>
                  <a:pt x="333" y="300"/>
                  <a:pt x="333" y="300"/>
                  <a:pt x="333" y="300"/>
                </a:cubicBezTo>
                <a:cubicBezTo>
                  <a:pt x="351" y="300"/>
                  <a:pt x="366" y="285"/>
                  <a:pt x="366" y="267"/>
                </a:cubicBezTo>
                <a:cubicBezTo>
                  <a:pt x="366" y="33"/>
                  <a:pt x="366" y="33"/>
                  <a:pt x="366" y="33"/>
                </a:cubicBezTo>
                <a:cubicBezTo>
                  <a:pt x="366" y="15"/>
                  <a:pt x="351" y="0"/>
                  <a:pt x="333" y="0"/>
                </a:cubicBezTo>
                <a:close/>
                <a:moveTo>
                  <a:pt x="333" y="267"/>
                </a:moveTo>
                <a:cubicBezTo>
                  <a:pt x="33" y="267"/>
                  <a:pt x="33" y="267"/>
                  <a:pt x="33" y="267"/>
                </a:cubicBezTo>
                <a:cubicBezTo>
                  <a:pt x="33" y="33"/>
                  <a:pt x="33" y="33"/>
                  <a:pt x="33" y="33"/>
                </a:cubicBezTo>
                <a:cubicBezTo>
                  <a:pt x="200" y="33"/>
                  <a:pt x="200" y="33"/>
                  <a:pt x="200" y="33"/>
                </a:cubicBezTo>
                <a:cubicBezTo>
                  <a:pt x="200" y="100"/>
                  <a:pt x="200" y="100"/>
                  <a:pt x="200" y="100"/>
                </a:cubicBezTo>
                <a:cubicBezTo>
                  <a:pt x="333" y="100"/>
                  <a:pt x="333" y="100"/>
                  <a:pt x="333" y="100"/>
                </a:cubicBezTo>
                <a:lnTo>
                  <a:pt x="333" y="267"/>
                </a:ln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092" name="Google Shape;1092;p73"/>
          <p:cNvSpPr/>
          <p:nvPr/>
        </p:nvSpPr>
        <p:spPr>
          <a:xfrm>
            <a:off x="3832701" y="2756639"/>
            <a:ext cx="222267" cy="244386"/>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093" name="Google Shape;1093;p73"/>
          <p:cNvSpPr/>
          <p:nvPr/>
        </p:nvSpPr>
        <p:spPr>
          <a:xfrm>
            <a:off x="4841760" y="2504501"/>
            <a:ext cx="451586" cy="496523"/>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094" name="Google Shape;1094;p73"/>
          <p:cNvSpPr/>
          <p:nvPr/>
        </p:nvSpPr>
        <p:spPr>
          <a:xfrm>
            <a:off x="3590312" y="3398121"/>
            <a:ext cx="707044" cy="777397"/>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sp>
        <p:nvSpPr>
          <p:cNvPr id="1095" name="Google Shape;1095;p73"/>
          <p:cNvSpPr/>
          <p:nvPr/>
        </p:nvSpPr>
        <p:spPr>
          <a:xfrm>
            <a:off x="4581394" y="3106464"/>
            <a:ext cx="972318" cy="1069054"/>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4E6E9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grpSp>
        <p:nvGrpSpPr>
          <p:cNvPr id="1096" name="Google Shape;1096;p73"/>
          <p:cNvGrpSpPr/>
          <p:nvPr/>
        </p:nvGrpSpPr>
        <p:grpSpPr>
          <a:xfrm>
            <a:off x="7382785" y="2710631"/>
            <a:ext cx="560066" cy="560066"/>
            <a:chOff x="7148172" y="3888038"/>
            <a:chExt cx="648300" cy="648300"/>
          </a:xfrm>
        </p:grpSpPr>
        <p:sp>
          <p:nvSpPr>
            <p:cNvPr id="1097" name="Google Shape;1097;p73"/>
            <p:cNvSpPr/>
            <p:nvPr/>
          </p:nvSpPr>
          <p:spPr>
            <a:xfrm>
              <a:off x="7148172" y="3888038"/>
              <a:ext cx="648300" cy="648300"/>
            </a:xfrm>
            <a:prstGeom prst="ellipse">
              <a:avLst/>
            </a:prstGeom>
            <a:solidFill>
              <a:srgbClr val="FFFF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Muli"/>
                <a:ea typeface="Muli"/>
                <a:cs typeface="Muli"/>
                <a:sym typeface="Muli"/>
              </a:endParaRPr>
            </a:p>
          </p:txBody>
        </p:sp>
        <p:sp>
          <p:nvSpPr>
            <p:cNvPr id="1098" name="Google Shape;1098;p73"/>
            <p:cNvSpPr/>
            <p:nvPr/>
          </p:nvSpPr>
          <p:spPr>
            <a:xfrm>
              <a:off x="7312773" y="4008135"/>
              <a:ext cx="319088" cy="350838"/>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4E6E9A"/>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100"/>
                <a:buNone/>
              </a:pPr>
              <a:endParaRPr b="1">
                <a:solidFill>
                  <a:srgbClr val="FFFFFF"/>
                </a:solidFill>
                <a:latin typeface="Muli"/>
                <a:ea typeface="Muli"/>
                <a:cs typeface="Muli"/>
                <a:sym typeface="Muli"/>
              </a:endParaRPr>
            </a:p>
          </p:txBody>
        </p:sp>
      </p:grpSp>
      <p:grpSp>
        <p:nvGrpSpPr>
          <p:cNvPr id="1099" name="Google Shape;1099;p73"/>
          <p:cNvGrpSpPr/>
          <p:nvPr/>
        </p:nvGrpSpPr>
        <p:grpSpPr>
          <a:xfrm>
            <a:off x="6108991" y="2710671"/>
            <a:ext cx="560066" cy="560066"/>
            <a:chOff x="6181322" y="2962926"/>
            <a:chExt cx="648300" cy="648300"/>
          </a:xfrm>
        </p:grpSpPr>
        <p:sp>
          <p:nvSpPr>
            <p:cNvPr id="1100" name="Google Shape;1100;p73"/>
            <p:cNvSpPr/>
            <p:nvPr/>
          </p:nvSpPr>
          <p:spPr>
            <a:xfrm>
              <a:off x="6181322" y="2962926"/>
              <a:ext cx="648300" cy="6483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uli"/>
                <a:ea typeface="Muli"/>
                <a:cs typeface="Muli"/>
                <a:sym typeface="Muli"/>
              </a:endParaRPr>
            </a:p>
          </p:txBody>
        </p:sp>
        <p:sp>
          <p:nvSpPr>
            <p:cNvPr id="1101" name="Google Shape;1101;p73"/>
            <p:cNvSpPr/>
            <p:nvPr/>
          </p:nvSpPr>
          <p:spPr>
            <a:xfrm>
              <a:off x="6345923" y="3083023"/>
              <a:ext cx="319088" cy="350838"/>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FFFFFF"/>
            </a:solidFill>
            <a:ln w="9525" cap="flat" cmpd="sng">
              <a:solidFill>
                <a:srgbClr val="999999">
                  <a:alpha val="0"/>
                </a:srgbClr>
              </a:solidFill>
              <a:prstDash val="solid"/>
              <a:round/>
              <a:headEnd type="none" w="sm" len="sm"/>
              <a:tailEnd type="none" w="sm" len="sm"/>
            </a:ln>
          </p:spPr>
          <p:txBody>
            <a:bodyPr spcFirstLastPara="1" wrap="square" lIns="91425" tIns="45700" rIns="91425" bIns="45700" anchor="t" anchorCtr="0">
              <a:noAutofit/>
            </a:bodyPr>
            <a:lstStyle/>
            <a:p>
              <a:pPr marL="0" marR="0" lvl="0" indent="0" algn="l" rtl="0">
                <a:spcBef>
                  <a:spcPts val="0"/>
                </a:spcBef>
                <a:spcAft>
                  <a:spcPts val="0"/>
                </a:spcAft>
                <a:buNone/>
              </a:pPr>
              <a:endParaRPr sz="1800" b="0" i="0" u="none" strike="noStrike" cap="none">
                <a:solidFill>
                  <a:srgbClr val="000000"/>
                </a:solidFill>
                <a:latin typeface="Muli"/>
                <a:ea typeface="Muli"/>
                <a:cs typeface="Muli"/>
                <a:sym typeface="Muli"/>
              </a:endParaRPr>
            </a:p>
          </p:txBody>
        </p:sp>
      </p:grpSp>
      <p:grpSp>
        <p:nvGrpSpPr>
          <p:cNvPr id="1102" name="Google Shape;1102;p73"/>
          <p:cNvGrpSpPr/>
          <p:nvPr/>
        </p:nvGrpSpPr>
        <p:grpSpPr>
          <a:xfrm>
            <a:off x="6745888" y="2710671"/>
            <a:ext cx="560066" cy="560066"/>
            <a:chOff x="7148030" y="2962926"/>
            <a:chExt cx="648300" cy="648300"/>
          </a:xfrm>
        </p:grpSpPr>
        <p:sp>
          <p:nvSpPr>
            <p:cNvPr id="1103" name="Google Shape;1103;p73"/>
            <p:cNvSpPr/>
            <p:nvPr/>
          </p:nvSpPr>
          <p:spPr>
            <a:xfrm>
              <a:off x="7148030" y="2962926"/>
              <a:ext cx="648300" cy="648300"/>
            </a:xfrm>
            <a:prstGeom prst="ellipse">
              <a:avLst/>
            </a:prstGeom>
            <a:solidFill>
              <a:srgbClr val="D8D8D8"/>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Muli"/>
                <a:ea typeface="Muli"/>
                <a:cs typeface="Muli"/>
                <a:sym typeface="Muli"/>
              </a:endParaRPr>
            </a:p>
          </p:txBody>
        </p:sp>
        <p:sp>
          <p:nvSpPr>
            <p:cNvPr id="1104" name="Google Shape;1104;p73"/>
            <p:cNvSpPr/>
            <p:nvPr/>
          </p:nvSpPr>
          <p:spPr>
            <a:xfrm>
              <a:off x="7312631" y="3083023"/>
              <a:ext cx="319088" cy="350838"/>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648DC6">
                <a:alpha val="8038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100"/>
                <a:buNone/>
              </a:pPr>
              <a:endParaRPr b="1">
                <a:solidFill>
                  <a:srgbClr val="FFFFFF"/>
                </a:solidFill>
                <a:latin typeface="Muli"/>
                <a:ea typeface="Muli"/>
                <a:cs typeface="Muli"/>
                <a:sym typeface="Muli"/>
              </a:endParaRPr>
            </a:p>
          </p:txBody>
        </p:sp>
      </p:grpSp>
      <p:sp>
        <p:nvSpPr>
          <p:cNvPr id="1105" name="Google Shape;1105;p73"/>
          <p:cNvSpPr/>
          <p:nvPr/>
        </p:nvSpPr>
        <p:spPr>
          <a:xfrm>
            <a:off x="8019682" y="2698029"/>
            <a:ext cx="560100" cy="560100"/>
          </a:xfrm>
          <a:prstGeom prst="ellipse">
            <a:avLst/>
          </a:prstGeom>
          <a:solidFill>
            <a:srgbClr val="4E6E9A"/>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None/>
            </a:pPr>
            <a:endParaRPr b="1">
              <a:solidFill>
                <a:srgbClr val="FFFFFF"/>
              </a:solidFill>
              <a:latin typeface="Muli"/>
              <a:ea typeface="Muli"/>
              <a:cs typeface="Muli"/>
              <a:sym typeface="Muli"/>
            </a:endParaRPr>
          </a:p>
        </p:txBody>
      </p:sp>
      <p:sp>
        <p:nvSpPr>
          <p:cNvPr id="1106" name="Google Shape;1106;p73"/>
          <p:cNvSpPr/>
          <p:nvPr/>
        </p:nvSpPr>
        <p:spPr>
          <a:xfrm>
            <a:off x="8161880" y="2801780"/>
            <a:ext cx="275660" cy="303089"/>
          </a:xfrm>
          <a:custGeom>
            <a:avLst/>
            <a:gdLst/>
            <a:ahLst/>
            <a:cxnLst/>
            <a:rect l="l" t="t" r="r" b="b"/>
            <a:pathLst>
              <a:path w="201" h="221" extrusionOk="0">
                <a:moveTo>
                  <a:pt x="21" y="95"/>
                </a:moveTo>
                <a:lnTo>
                  <a:pt x="21" y="169"/>
                </a:lnTo>
                <a:lnTo>
                  <a:pt x="53" y="169"/>
                </a:lnTo>
                <a:lnTo>
                  <a:pt x="53" y="95"/>
                </a:lnTo>
                <a:lnTo>
                  <a:pt x="21" y="95"/>
                </a:lnTo>
                <a:close/>
                <a:moveTo>
                  <a:pt x="85" y="95"/>
                </a:moveTo>
                <a:lnTo>
                  <a:pt x="85" y="169"/>
                </a:lnTo>
                <a:lnTo>
                  <a:pt x="116" y="169"/>
                </a:lnTo>
                <a:lnTo>
                  <a:pt x="116" y="95"/>
                </a:lnTo>
                <a:lnTo>
                  <a:pt x="85" y="95"/>
                </a:lnTo>
                <a:close/>
                <a:moveTo>
                  <a:pt x="0" y="221"/>
                </a:moveTo>
                <a:lnTo>
                  <a:pt x="201" y="221"/>
                </a:lnTo>
                <a:lnTo>
                  <a:pt x="201" y="190"/>
                </a:lnTo>
                <a:lnTo>
                  <a:pt x="0" y="190"/>
                </a:lnTo>
                <a:lnTo>
                  <a:pt x="0" y="221"/>
                </a:lnTo>
                <a:close/>
                <a:moveTo>
                  <a:pt x="148" y="95"/>
                </a:moveTo>
                <a:lnTo>
                  <a:pt x="148" y="169"/>
                </a:lnTo>
                <a:lnTo>
                  <a:pt x="180" y="169"/>
                </a:lnTo>
                <a:lnTo>
                  <a:pt x="180" y="95"/>
                </a:lnTo>
                <a:lnTo>
                  <a:pt x="148" y="95"/>
                </a:lnTo>
                <a:close/>
                <a:moveTo>
                  <a:pt x="100" y="0"/>
                </a:moveTo>
                <a:lnTo>
                  <a:pt x="0" y="52"/>
                </a:lnTo>
                <a:lnTo>
                  <a:pt x="0" y="74"/>
                </a:lnTo>
                <a:lnTo>
                  <a:pt x="201" y="74"/>
                </a:lnTo>
                <a:lnTo>
                  <a:pt x="201" y="52"/>
                </a:lnTo>
                <a:lnTo>
                  <a:pt x="100" y="0"/>
                </a:lnTo>
                <a:close/>
              </a:path>
            </a:pathLst>
          </a:custGeom>
          <a:solidFill>
            <a:srgbClr val="75A6E7"/>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SzPts val="1100"/>
              <a:buNone/>
            </a:pPr>
            <a:endParaRPr b="1">
              <a:solidFill>
                <a:srgbClr val="FFFFFF"/>
              </a:solidFill>
              <a:latin typeface="Muli"/>
              <a:ea typeface="Muli"/>
              <a:cs typeface="Muli"/>
              <a:sym typeface="Muli"/>
            </a:endParaRPr>
          </a:p>
        </p:txBody>
      </p:sp>
      <p:grpSp>
        <p:nvGrpSpPr>
          <p:cNvPr id="1107" name="Google Shape;1107;p73"/>
          <p:cNvGrpSpPr/>
          <p:nvPr/>
        </p:nvGrpSpPr>
        <p:grpSpPr>
          <a:xfrm rot="5400000">
            <a:off x="8641234" y="411193"/>
            <a:ext cx="278152" cy="345818"/>
            <a:chOff x="0" y="46600"/>
            <a:chExt cx="3121800" cy="5004600"/>
          </a:xfrm>
        </p:grpSpPr>
        <p:sp>
          <p:nvSpPr>
            <p:cNvPr id="1108" name="Google Shape;1108;p73"/>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3"/>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0" name="Google Shape;1110;p73"/>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4E6E9A"/>
        </a:solidFill>
        <a:effectLst/>
      </p:bgPr>
    </p:bg>
    <p:spTree>
      <p:nvGrpSpPr>
        <p:cNvPr id="1" name="Shape 1114"/>
        <p:cNvGrpSpPr/>
        <p:nvPr/>
      </p:nvGrpSpPr>
      <p:grpSpPr>
        <a:xfrm>
          <a:off x="0" y="0"/>
          <a:ext cx="0" cy="0"/>
          <a:chOff x="0" y="0"/>
          <a:chExt cx="0" cy="0"/>
        </a:xfrm>
      </p:grpSpPr>
      <p:sp>
        <p:nvSpPr>
          <p:cNvPr id="1115" name="Google Shape;1115;p7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31</a:t>
            </a:fld>
            <a:endParaRPr/>
          </a:p>
        </p:txBody>
      </p:sp>
      <p:grpSp>
        <p:nvGrpSpPr>
          <p:cNvPr id="1116" name="Google Shape;1116;p74"/>
          <p:cNvGrpSpPr/>
          <p:nvPr/>
        </p:nvGrpSpPr>
        <p:grpSpPr>
          <a:xfrm>
            <a:off x="758004" y="718150"/>
            <a:ext cx="7627991" cy="3707201"/>
            <a:chOff x="701768" y="673646"/>
            <a:chExt cx="7627991" cy="3707201"/>
          </a:xfrm>
        </p:grpSpPr>
        <p:sp>
          <p:nvSpPr>
            <p:cNvPr id="1117" name="Google Shape;1117;p74"/>
            <p:cNvSpPr/>
            <p:nvPr/>
          </p:nvSpPr>
          <p:spPr>
            <a:xfrm>
              <a:off x="701768" y="673657"/>
              <a:ext cx="304800" cy="297000"/>
            </a:xfrm>
            <a:custGeom>
              <a:avLst/>
              <a:gdLst/>
              <a:ahLst/>
              <a:cxnLst/>
              <a:rect l="l" t="t" r="r" b="b"/>
              <a:pathLst>
                <a:path w="120000" h="120000" extrusionOk="0">
                  <a:moveTo>
                    <a:pt x="119227" y="58164"/>
                  </a:moveTo>
                  <a:lnTo>
                    <a:pt x="98164" y="37101"/>
                  </a:lnTo>
                  <a:lnTo>
                    <a:pt x="98164" y="8212"/>
                  </a:lnTo>
                  <a:cubicBezTo>
                    <a:pt x="98164" y="6570"/>
                    <a:pt x="97101" y="5507"/>
                    <a:pt x="95458" y="5507"/>
                  </a:cubicBezTo>
                  <a:lnTo>
                    <a:pt x="79130" y="5507"/>
                  </a:lnTo>
                  <a:cubicBezTo>
                    <a:pt x="77487" y="5507"/>
                    <a:pt x="76328" y="6570"/>
                    <a:pt x="76328" y="8212"/>
                  </a:cubicBezTo>
                  <a:lnTo>
                    <a:pt x="76328" y="15265"/>
                  </a:lnTo>
                  <a:lnTo>
                    <a:pt x="61932" y="869"/>
                  </a:lnTo>
                  <a:cubicBezTo>
                    <a:pt x="61352" y="289"/>
                    <a:pt x="60869" y="0"/>
                    <a:pt x="60000" y="0"/>
                  </a:cubicBezTo>
                  <a:cubicBezTo>
                    <a:pt x="59227" y="0"/>
                    <a:pt x="58647" y="289"/>
                    <a:pt x="58067" y="869"/>
                  </a:cubicBezTo>
                  <a:lnTo>
                    <a:pt x="869" y="58164"/>
                  </a:lnTo>
                  <a:cubicBezTo>
                    <a:pt x="289" y="58647"/>
                    <a:pt x="0" y="59227"/>
                    <a:pt x="0" y="60000"/>
                  </a:cubicBezTo>
                  <a:cubicBezTo>
                    <a:pt x="0" y="61642"/>
                    <a:pt x="1159" y="62801"/>
                    <a:pt x="2705" y="62801"/>
                  </a:cubicBezTo>
                  <a:cubicBezTo>
                    <a:pt x="3574" y="62801"/>
                    <a:pt x="4154" y="62512"/>
                    <a:pt x="4637" y="61932"/>
                  </a:cubicBezTo>
                  <a:lnTo>
                    <a:pt x="16425" y="50241"/>
                  </a:lnTo>
                  <a:lnTo>
                    <a:pt x="16425" y="117294"/>
                  </a:lnTo>
                  <a:cubicBezTo>
                    <a:pt x="16425" y="118937"/>
                    <a:pt x="17487" y="120000"/>
                    <a:pt x="19130" y="120000"/>
                  </a:cubicBezTo>
                  <a:lnTo>
                    <a:pt x="100869" y="120000"/>
                  </a:lnTo>
                  <a:cubicBezTo>
                    <a:pt x="102512" y="120000"/>
                    <a:pt x="103671" y="118937"/>
                    <a:pt x="103671" y="117294"/>
                  </a:cubicBezTo>
                  <a:lnTo>
                    <a:pt x="103671" y="50241"/>
                  </a:lnTo>
                  <a:lnTo>
                    <a:pt x="115362" y="61932"/>
                  </a:lnTo>
                  <a:cubicBezTo>
                    <a:pt x="115942" y="62512"/>
                    <a:pt x="116425" y="62801"/>
                    <a:pt x="117294" y="62801"/>
                  </a:cubicBezTo>
                  <a:cubicBezTo>
                    <a:pt x="118937" y="62801"/>
                    <a:pt x="120000" y="61642"/>
                    <a:pt x="120000" y="60000"/>
                  </a:cubicBezTo>
                  <a:cubicBezTo>
                    <a:pt x="120000" y="59227"/>
                    <a:pt x="119710" y="58647"/>
                    <a:pt x="119227" y="58164"/>
                  </a:cubicBezTo>
                  <a:close/>
                  <a:moveTo>
                    <a:pt x="81835" y="10917"/>
                  </a:moveTo>
                  <a:lnTo>
                    <a:pt x="92753" y="10917"/>
                  </a:lnTo>
                  <a:lnTo>
                    <a:pt x="92753" y="31690"/>
                  </a:lnTo>
                  <a:lnTo>
                    <a:pt x="81835" y="20772"/>
                  </a:lnTo>
                  <a:lnTo>
                    <a:pt x="81835" y="10917"/>
                  </a:lnTo>
                  <a:close/>
                  <a:moveTo>
                    <a:pt x="43671" y="114589"/>
                  </a:moveTo>
                  <a:lnTo>
                    <a:pt x="21835" y="114589"/>
                  </a:lnTo>
                  <a:lnTo>
                    <a:pt x="21835" y="109082"/>
                  </a:lnTo>
                  <a:lnTo>
                    <a:pt x="43671" y="109082"/>
                  </a:lnTo>
                  <a:lnTo>
                    <a:pt x="43671" y="114589"/>
                  </a:lnTo>
                  <a:close/>
                  <a:moveTo>
                    <a:pt x="70917" y="114589"/>
                  </a:moveTo>
                  <a:lnTo>
                    <a:pt x="49082" y="114589"/>
                  </a:lnTo>
                  <a:lnTo>
                    <a:pt x="49082" y="70917"/>
                  </a:lnTo>
                  <a:lnTo>
                    <a:pt x="70917" y="70917"/>
                  </a:lnTo>
                  <a:lnTo>
                    <a:pt x="70917" y="114589"/>
                  </a:lnTo>
                  <a:close/>
                  <a:moveTo>
                    <a:pt x="98164" y="114589"/>
                  </a:moveTo>
                  <a:lnTo>
                    <a:pt x="76328" y="114589"/>
                  </a:lnTo>
                  <a:lnTo>
                    <a:pt x="76328" y="109082"/>
                  </a:lnTo>
                  <a:lnTo>
                    <a:pt x="98164" y="109082"/>
                  </a:lnTo>
                  <a:lnTo>
                    <a:pt x="98164" y="114589"/>
                  </a:lnTo>
                  <a:close/>
                  <a:moveTo>
                    <a:pt x="98164" y="103671"/>
                  </a:moveTo>
                  <a:lnTo>
                    <a:pt x="76328" y="103671"/>
                  </a:lnTo>
                  <a:lnTo>
                    <a:pt x="76328" y="68212"/>
                  </a:lnTo>
                  <a:cubicBezTo>
                    <a:pt x="76328" y="66570"/>
                    <a:pt x="75265" y="65507"/>
                    <a:pt x="73623" y="65507"/>
                  </a:cubicBezTo>
                  <a:lnTo>
                    <a:pt x="46376" y="65507"/>
                  </a:lnTo>
                  <a:cubicBezTo>
                    <a:pt x="44734" y="65507"/>
                    <a:pt x="43671" y="66570"/>
                    <a:pt x="43671" y="68212"/>
                  </a:cubicBezTo>
                  <a:lnTo>
                    <a:pt x="43671" y="103671"/>
                  </a:lnTo>
                  <a:lnTo>
                    <a:pt x="21835" y="103671"/>
                  </a:lnTo>
                  <a:lnTo>
                    <a:pt x="21835" y="44734"/>
                  </a:lnTo>
                  <a:lnTo>
                    <a:pt x="60000" y="6570"/>
                  </a:lnTo>
                  <a:lnTo>
                    <a:pt x="98164" y="44734"/>
                  </a:lnTo>
                  <a:lnTo>
                    <a:pt x="98164" y="103671"/>
                  </a:lnTo>
                  <a:close/>
                  <a:moveTo>
                    <a:pt x="62705" y="98164"/>
                  </a:moveTo>
                  <a:cubicBezTo>
                    <a:pt x="64347" y="98164"/>
                    <a:pt x="65507" y="97101"/>
                    <a:pt x="65507" y="95458"/>
                  </a:cubicBezTo>
                  <a:cubicBezTo>
                    <a:pt x="65507" y="93816"/>
                    <a:pt x="64347" y="92753"/>
                    <a:pt x="62705" y="92753"/>
                  </a:cubicBezTo>
                  <a:cubicBezTo>
                    <a:pt x="61062" y="92753"/>
                    <a:pt x="60000" y="93816"/>
                    <a:pt x="60000" y="95458"/>
                  </a:cubicBezTo>
                  <a:cubicBezTo>
                    <a:pt x="60000" y="97101"/>
                    <a:pt x="61062" y="98164"/>
                    <a:pt x="62705"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74"/>
            <p:cNvSpPr/>
            <p:nvPr/>
          </p:nvSpPr>
          <p:spPr>
            <a:xfrm>
              <a:off x="1271470" y="673657"/>
              <a:ext cx="297000" cy="297000"/>
            </a:xfrm>
            <a:custGeom>
              <a:avLst/>
              <a:gdLst/>
              <a:ahLst/>
              <a:cxnLst/>
              <a:rect l="l" t="t" r="r" b="b"/>
              <a:pathLst>
                <a:path w="120000" h="120000" extrusionOk="0">
                  <a:moveTo>
                    <a:pt x="100869" y="57294"/>
                  </a:moveTo>
                  <a:cubicBezTo>
                    <a:pt x="99227" y="57294"/>
                    <a:pt x="98164" y="58357"/>
                    <a:pt x="98164" y="60000"/>
                  </a:cubicBezTo>
                  <a:cubicBezTo>
                    <a:pt x="98164" y="61642"/>
                    <a:pt x="99227" y="62801"/>
                    <a:pt x="100869" y="62801"/>
                  </a:cubicBezTo>
                  <a:cubicBezTo>
                    <a:pt x="102512" y="62801"/>
                    <a:pt x="103574" y="61642"/>
                    <a:pt x="103574" y="60000"/>
                  </a:cubicBezTo>
                  <a:cubicBezTo>
                    <a:pt x="103574" y="58357"/>
                    <a:pt x="102512" y="57294"/>
                    <a:pt x="100869" y="57294"/>
                  </a:cubicBezTo>
                  <a:close/>
                  <a:moveTo>
                    <a:pt x="40869" y="93043"/>
                  </a:moveTo>
                  <a:cubicBezTo>
                    <a:pt x="39516" y="92173"/>
                    <a:pt x="37874" y="92753"/>
                    <a:pt x="37101" y="94106"/>
                  </a:cubicBezTo>
                  <a:cubicBezTo>
                    <a:pt x="36231" y="95458"/>
                    <a:pt x="36811" y="97101"/>
                    <a:pt x="38164" y="97971"/>
                  </a:cubicBezTo>
                  <a:cubicBezTo>
                    <a:pt x="39516" y="98743"/>
                    <a:pt x="41159" y="98164"/>
                    <a:pt x="42028" y="96811"/>
                  </a:cubicBezTo>
                  <a:cubicBezTo>
                    <a:pt x="42512" y="95458"/>
                    <a:pt x="42222" y="93816"/>
                    <a:pt x="40869" y="93043"/>
                  </a:cubicBezTo>
                  <a:close/>
                  <a:moveTo>
                    <a:pt x="23188" y="78067"/>
                  </a:moveTo>
                  <a:cubicBezTo>
                    <a:pt x="21835" y="78840"/>
                    <a:pt x="21545" y="80483"/>
                    <a:pt x="22028" y="81835"/>
                  </a:cubicBezTo>
                  <a:cubicBezTo>
                    <a:pt x="22898" y="83188"/>
                    <a:pt x="24541" y="83478"/>
                    <a:pt x="25893" y="82898"/>
                  </a:cubicBezTo>
                  <a:cubicBezTo>
                    <a:pt x="27246" y="82125"/>
                    <a:pt x="27536" y="80483"/>
                    <a:pt x="26956" y="79130"/>
                  </a:cubicBezTo>
                  <a:cubicBezTo>
                    <a:pt x="26183" y="77777"/>
                    <a:pt x="24541" y="77487"/>
                    <a:pt x="23188" y="78067"/>
                  </a:cubicBezTo>
                  <a:close/>
                  <a:moveTo>
                    <a:pt x="38164" y="22125"/>
                  </a:moveTo>
                  <a:cubicBezTo>
                    <a:pt x="36811" y="22995"/>
                    <a:pt x="36521" y="24541"/>
                    <a:pt x="37101" y="25990"/>
                  </a:cubicBezTo>
                  <a:cubicBezTo>
                    <a:pt x="37874" y="27342"/>
                    <a:pt x="39516" y="27536"/>
                    <a:pt x="40869" y="27053"/>
                  </a:cubicBezTo>
                  <a:cubicBezTo>
                    <a:pt x="42222" y="26183"/>
                    <a:pt x="42512" y="24541"/>
                    <a:pt x="42028" y="23188"/>
                  </a:cubicBezTo>
                  <a:cubicBezTo>
                    <a:pt x="41159" y="21835"/>
                    <a:pt x="39516" y="21545"/>
                    <a:pt x="38164" y="22125"/>
                  </a:cubicBezTo>
                  <a:close/>
                  <a:moveTo>
                    <a:pt x="19033" y="57294"/>
                  </a:moveTo>
                  <a:cubicBezTo>
                    <a:pt x="17487" y="57294"/>
                    <a:pt x="16328" y="58357"/>
                    <a:pt x="16328" y="60000"/>
                  </a:cubicBezTo>
                  <a:cubicBezTo>
                    <a:pt x="16328" y="61642"/>
                    <a:pt x="17487" y="62801"/>
                    <a:pt x="19033" y="62801"/>
                  </a:cubicBezTo>
                  <a:cubicBezTo>
                    <a:pt x="20676" y="62801"/>
                    <a:pt x="21835" y="61642"/>
                    <a:pt x="21835" y="60000"/>
                  </a:cubicBezTo>
                  <a:cubicBezTo>
                    <a:pt x="21835" y="58357"/>
                    <a:pt x="20676" y="57294"/>
                    <a:pt x="19033" y="57294"/>
                  </a:cubicBezTo>
                  <a:close/>
                  <a:moveTo>
                    <a:pt x="79033" y="27053"/>
                  </a:moveTo>
                  <a:cubicBezTo>
                    <a:pt x="80386" y="27826"/>
                    <a:pt x="82028" y="27342"/>
                    <a:pt x="82898" y="25990"/>
                  </a:cubicBezTo>
                  <a:cubicBezTo>
                    <a:pt x="83671" y="24541"/>
                    <a:pt x="83188" y="22995"/>
                    <a:pt x="81835" y="22125"/>
                  </a:cubicBezTo>
                  <a:cubicBezTo>
                    <a:pt x="80386" y="21352"/>
                    <a:pt x="78840" y="21835"/>
                    <a:pt x="77971" y="23188"/>
                  </a:cubicBezTo>
                  <a:cubicBezTo>
                    <a:pt x="77391" y="24541"/>
                    <a:pt x="77681" y="26183"/>
                    <a:pt x="79033" y="27053"/>
                  </a:cubicBezTo>
                  <a:close/>
                  <a:moveTo>
                    <a:pt x="25893" y="37101"/>
                  </a:moveTo>
                  <a:cubicBezTo>
                    <a:pt x="24541" y="36328"/>
                    <a:pt x="22898" y="36811"/>
                    <a:pt x="22028" y="38260"/>
                  </a:cubicBezTo>
                  <a:cubicBezTo>
                    <a:pt x="21256" y="39613"/>
                    <a:pt x="21835" y="41256"/>
                    <a:pt x="23188" y="42028"/>
                  </a:cubicBezTo>
                  <a:cubicBezTo>
                    <a:pt x="24541" y="42898"/>
                    <a:pt x="26183" y="42318"/>
                    <a:pt x="26956" y="40966"/>
                  </a:cubicBezTo>
                  <a:cubicBezTo>
                    <a:pt x="27826" y="39613"/>
                    <a:pt x="27246" y="37971"/>
                    <a:pt x="25893" y="37101"/>
                  </a:cubicBezTo>
                  <a:close/>
                  <a:moveTo>
                    <a:pt x="96811" y="78067"/>
                  </a:moveTo>
                  <a:cubicBezTo>
                    <a:pt x="95458" y="77198"/>
                    <a:pt x="93816" y="77777"/>
                    <a:pt x="92946" y="79130"/>
                  </a:cubicBezTo>
                  <a:cubicBezTo>
                    <a:pt x="92173" y="80483"/>
                    <a:pt x="92657" y="82125"/>
                    <a:pt x="94106" y="82898"/>
                  </a:cubicBezTo>
                  <a:cubicBezTo>
                    <a:pt x="95458" y="83768"/>
                    <a:pt x="97101" y="83188"/>
                    <a:pt x="97874" y="81835"/>
                  </a:cubicBezTo>
                  <a:cubicBezTo>
                    <a:pt x="98454" y="80483"/>
                    <a:pt x="98164" y="78840"/>
                    <a:pt x="96811" y="78067"/>
                  </a:cubicBezTo>
                  <a:close/>
                  <a:moveTo>
                    <a:pt x="60000" y="98164"/>
                  </a:moveTo>
                  <a:cubicBezTo>
                    <a:pt x="58357" y="98164"/>
                    <a:pt x="57294" y="99323"/>
                    <a:pt x="57294" y="100966"/>
                  </a:cubicBezTo>
                  <a:cubicBezTo>
                    <a:pt x="57294" y="102608"/>
                    <a:pt x="58357" y="103671"/>
                    <a:pt x="60000" y="103671"/>
                  </a:cubicBezTo>
                  <a:cubicBezTo>
                    <a:pt x="61642" y="103671"/>
                    <a:pt x="62705" y="102608"/>
                    <a:pt x="62705" y="100966"/>
                  </a:cubicBezTo>
                  <a:cubicBezTo>
                    <a:pt x="62705" y="99323"/>
                    <a:pt x="61642" y="98164"/>
                    <a:pt x="60000" y="98164"/>
                  </a:cubicBezTo>
                  <a:close/>
                  <a:moveTo>
                    <a:pt x="94106" y="37101"/>
                  </a:moveTo>
                  <a:cubicBezTo>
                    <a:pt x="92657" y="37971"/>
                    <a:pt x="92463" y="39613"/>
                    <a:pt x="92946" y="40966"/>
                  </a:cubicBezTo>
                  <a:cubicBezTo>
                    <a:pt x="93816" y="42318"/>
                    <a:pt x="95458" y="42608"/>
                    <a:pt x="96811" y="42028"/>
                  </a:cubicBezTo>
                  <a:cubicBezTo>
                    <a:pt x="98164" y="41256"/>
                    <a:pt x="98454" y="39613"/>
                    <a:pt x="97874" y="38260"/>
                  </a:cubicBezTo>
                  <a:cubicBezTo>
                    <a:pt x="97101" y="36811"/>
                    <a:pt x="95458" y="36618"/>
                    <a:pt x="94106" y="37101"/>
                  </a:cubicBezTo>
                  <a:close/>
                  <a:moveTo>
                    <a:pt x="84541" y="57294"/>
                  </a:moveTo>
                  <a:lnTo>
                    <a:pt x="70628" y="57294"/>
                  </a:lnTo>
                  <a:cubicBezTo>
                    <a:pt x="69565" y="53526"/>
                    <a:pt x="66570" y="50531"/>
                    <a:pt x="62705" y="49371"/>
                  </a:cubicBezTo>
                  <a:lnTo>
                    <a:pt x="62705" y="19130"/>
                  </a:lnTo>
                  <a:cubicBezTo>
                    <a:pt x="62705" y="17487"/>
                    <a:pt x="61642" y="16425"/>
                    <a:pt x="60000" y="16425"/>
                  </a:cubicBezTo>
                  <a:cubicBezTo>
                    <a:pt x="58357" y="16425"/>
                    <a:pt x="57294" y="17487"/>
                    <a:pt x="57294" y="19130"/>
                  </a:cubicBezTo>
                  <a:lnTo>
                    <a:pt x="57294" y="49371"/>
                  </a:lnTo>
                  <a:cubicBezTo>
                    <a:pt x="52657" y="50531"/>
                    <a:pt x="49082" y="54879"/>
                    <a:pt x="49082" y="60000"/>
                  </a:cubicBezTo>
                  <a:cubicBezTo>
                    <a:pt x="49082" y="65990"/>
                    <a:pt x="54009" y="70917"/>
                    <a:pt x="60000" y="70917"/>
                  </a:cubicBezTo>
                  <a:cubicBezTo>
                    <a:pt x="65120" y="70917"/>
                    <a:pt x="69275" y="67439"/>
                    <a:pt x="70628" y="62801"/>
                  </a:cubicBezTo>
                  <a:lnTo>
                    <a:pt x="84541" y="62801"/>
                  </a:lnTo>
                  <a:cubicBezTo>
                    <a:pt x="86183" y="62801"/>
                    <a:pt x="87246" y="61642"/>
                    <a:pt x="87246" y="60000"/>
                  </a:cubicBezTo>
                  <a:cubicBezTo>
                    <a:pt x="87246" y="58357"/>
                    <a:pt x="86183" y="57294"/>
                    <a:pt x="84541" y="57294"/>
                  </a:cubicBezTo>
                  <a:close/>
                  <a:moveTo>
                    <a:pt x="60000" y="65507"/>
                  </a:moveTo>
                  <a:cubicBezTo>
                    <a:pt x="57004" y="65507"/>
                    <a:pt x="54492" y="62995"/>
                    <a:pt x="54492" y="60000"/>
                  </a:cubicBezTo>
                  <a:cubicBezTo>
                    <a:pt x="54492" y="57004"/>
                    <a:pt x="57004" y="54589"/>
                    <a:pt x="60000" y="54589"/>
                  </a:cubicBezTo>
                  <a:cubicBezTo>
                    <a:pt x="62995" y="54589"/>
                    <a:pt x="65410" y="57004"/>
                    <a:pt x="65410" y="60000"/>
                  </a:cubicBezTo>
                  <a:cubicBezTo>
                    <a:pt x="65410" y="62995"/>
                    <a:pt x="62995" y="65507"/>
                    <a:pt x="60000" y="65507"/>
                  </a:cubicBezTo>
                  <a:close/>
                  <a:moveTo>
                    <a:pt x="79033" y="93043"/>
                  </a:moveTo>
                  <a:cubicBezTo>
                    <a:pt x="77681" y="93816"/>
                    <a:pt x="77391" y="95458"/>
                    <a:pt x="77971" y="96811"/>
                  </a:cubicBezTo>
                  <a:cubicBezTo>
                    <a:pt x="78840" y="98164"/>
                    <a:pt x="80386" y="98454"/>
                    <a:pt x="81835" y="97971"/>
                  </a:cubicBezTo>
                  <a:cubicBezTo>
                    <a:pt x="83188" y="97101"/>
                    <a:pt x="83381" y="95458"/>
                    <a:pt x="82898" y="94106"/>
                  </a:cubicBezTo>
                  <a:cubicBezTo>
                    <a:pt x="82028" y="92753"/>
                    <a:pt x="80386" y="92173"/>
                    <a:pt x="79033" y="93043"/>
                  </a:cubicBezTo>
                  <a:close/>
                  <a:moveTo>
                    <a:pt x="60000" y="0"/>
                  </a:moveTo>
                  <a:cubicBezTo>
                    <a:pt x="26666" y="0"/>
                    <a:pt x="0" y="27053"/>
                    <a:pt x="0" y="60000"/>
                  </a:cubicBezTo>
                  <a:cubicBezTo>
                    <a:pt x="0" y="93333"/>
                    <a:pt x="26666" y="120000"/>
                    <a:pt x="60000" y="120000"/>
                  </a:cubicBezTo>
                  <a:cubicBezTo>
                    <a:pt x="93236" y="120000"/>
                    <a:pt x="120000" y="93333"/>
                    <a:pt x="120000" y="60000"/>
                  </a:cubicBezTo>
                  <a:cubicBezTo>
                    <a:pt x="120000" y="27053"/>
                    <a:pt x="93236" y="0"/>
                    <a:pt x="60000" y="0"/>
                  </a:cubicBezTo>
                  <a:close/>
                  <a:moveTo>
                    <a:pt x="60000" y="114589"/>
                  </a:moveTo>
                  <a:cubicBezTo>
                    <a:pt x="29951" y="114589"/>
                    <a:pt x="5410" y="90048"/>
                    <a:pt x="5410" y="60000"/>
                  </a:cubicBezTo>
                  <a:cubicBezTo>
                    <a:pt x="5410" y="30048"/>
                    <a:pt x="29951" y="5507"/>
                    <a:pt x="60000" y="5507"/>
                  </a:cubicBezTo>
                  <a:cubicBezTo>
                    <a:pt x="89951" y="5507"/>
                    <a:pt x="114492" y="30048"/>
                    <a:pt x="114492" y="60000"/>
                  </a:cubicBezTo>
                  <a:cubicBezTo>
                    <a:pt x="114492" y="90048"/>
                    <a:pt x="89951" y="114589"/>
                    <a:pt x="60000" y="11458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9" name="Google Shape;1119;p74"/>
            <p:cNvSpPr/>
            <p:nvPr/>
          </p:nvSpPr>
          <p:spPr>
            <a:xfrm>
              <a:off x="1841173" y="673657"/>
              <a:ext cx="297000" cy="297000"/>
            </a:xfrm>
            <a:custGeom>
              <a:avLst/>
              <a:gdLst/>
              <a:ahLst/>
              <a:cxnLst/>
              <a:rect l="l" t="t" r="r" b="b"/>
              <a:pathLst>
                <a:path w="120000" h="120000" extrusionOk="0">
                  <a:moveTo>
                    <a:pt x="59951" y="10917"/>
                  </a:moveTo>
                  <a:cubicBezTo>
                    <a:pt x="32973" y="10917"/>
                    <a:pt x="10829" y="33043"/>
                    <a:pt x="10829" y="60000"/>
                  </a:cubicBezTo>
                  <a:cubicBezTo>
                    <a:pt x="10829" y="87053"/>
                    <a:pt x="32973" y="109082"/>
                    <a:pt x="59951" y="109082"/>
                  </a:cubicBezTo>
                  <a:cubicBezTo>
                    <a:pt x="87026" y="109082"/>
                    <a:pt x="109073" y="87053"/>
                    <a:pt x="109073" y="60000"/>
                  </a:cubicBezTo>
                  <a:cubicBezTo>
                    <a:pt x="109073" y="33043"/>
                    <a:pt x="87026" y="10917"/>
                    <a:pt x="59951" y="10917"/>
                  </a:cubicBezTo>
                  <a:close/>
                  <a:moveTo>
                    <a:pt x="59951" y="103671"/>
                  </a:moveTo>
                  <a:cubicBezTo>
                    <a:pt x="35970" y="103671"/>
                    <a:pt x="16341" y="84057"/>
                    <a:pt x="16341" y="60000"/>
                  </a:cubicBezTo>
                  <a:cubicBezTo>
                    <a:pt x="16341" y="36038"/>
                    <a:pt x="35970" y="16425"/>
                    <a:pt x="59951" y="16425"/>
                  </a:cubicBezTo>
                  <a:cubicBezTo>
                    <a:pt x="84029" y="16425"/>
                    <a:pt x="103658" y="36038"/>
                    <a:pt x="103658" y="60000"/>
                  </a:cubicBezTo>
                  <a:cubicBezTo>
                    <a:pt x="103658" y="84057"/>
                    <a:pt x="84029" y="103671"/>
                    <a:pt x="59951" y="103671"/>
                  </a:cubicBezTo>
                  <a:close/>
                  <a:moveTo>
                    <a:pt x="59951" y="0"/>
                  </a:moveTo>
                  <a:cubicBezTo>
                    <a:pt x="26688" y="0"/>
                    <a:pt x="0" y="27053"/>
                    <a:pt x="0" y="60000"/>
                  </a:cubicBezTo>
                  <a:cubicBezTo>
                    <a:pt x="0" y="93333"/>
                    <a:pt x="26688" y="120000"/>
                    <a:pt x="59951" y="120000"/>
                  </a:cubicBezTo>
                  <a:cubicBezTo>
                    <a:pt x="93311" y="120000"/>
                    <a:pt x="120000" y="93333"/>
                    <a:pt x="120000" y="60000"/>
                  </a:cubicBezTo>
                  <a:cubicBezTo>
                    <a:pt x="120000" y="27053"/>
                    <a:pt x="93311" y="0"/>
                    <a:pt x="59951" y="0"/>
                  </a:cubicBezTo>
                  <a:close/>
                  <a:moveTo>
                    <a:pt x="59951" y="114589"/>
                  </a:moveTo>
                  <a:cubicBezTo>
                    <a:pt x="29975" y="114589"/>
                    <a:pt x="5414" y="90048"/>
                    <a:pt x="5414" y="60000"/>
                  </a:cubicBezTo>
                  <a:cubicBezTo>
                    <a:pt x="5414" y="30048"/>
                    <a:pt x="29975" y="5507"/>
                    <a:pt x="59951" y="5507"/>
                  </a:cubicBezTo>
                  <a:cubicBezTo>
                    <a:pt x="90024" y="5507"/>
                    <a:pt x="114585" y="30048"/>
                    <a:pt x="114585" y="60000"/>
                  </a:cubicBezTo>
                  <a:cubicBezTo>
                    <a:pt x="114585" y="90048"/>
                    <a:pt x="90024" y="114589"/>
                    <a:pt x="59951" y="114589"/>
                  </a:cubicBezTo>
                  <a:close/>
                  <a:moveTo>
                    <a:pt x="79097" y="57294"/>
                  </a:moveTo>
                  <a:lnTo>
                    <a:pt x="70684" y="57294"/>
                  </a:lnTo>
                  <a:cubicBezTo>
                    <a:pt x="69524" y="53526"/>
                    <a:pt x="66526" y="50531"/>
                    <a:pt x="62755" y="49371"/>
                  </a:cubicBezTo>
                  <a:lnTo>
                    <a:pt x="62755" y="30048"/>
                  </a:lnTo>
                  <a:cubicBezTo>
                    <a:pt x="62755" y="28405"/>
                    <a:pt x="61595" y="27342"/>
                    <a:pt x="59951" y="27342"/>
                  </a:cubicBezTo>
                  <a:cubicBezTo>
                    <a:pt x="58404" y="27342"/>
                    <a:pt x="57244" y="28405"/>
                    <a:pt x="57244" y="30048"/>
                  </a:cubicBezTo>
                  <a:lnTo>
                    <a:pt x="57244" y="49371"/>
                  </a:lnTo>
                  <a:cubicBezTo>
                    <a:pt x="52602" y="50531"/>
                    <a:pt x="49121" y="54879"/>
                    <a:pt x="49121" y="60000"/>
                  </a:cubicBezTo>
                  <a:cubicBezTo>
                    <a:pt x="49121" y="65990"/>
                    <a:pt x="53956" y="70917"/>
                    <a:pt x="59951" y="70917"/>
                  </a:cubicBezTo>
                  <a:cubicBezTo>
                    <a:pt x="65173" y="70917"/>
                    <a:pt x="69234" y="67439"/>
                    <a:pt x="70684" y="62801"/>
                  </a:cubicBezTo>
                  <a:lnTo>
                    <a:pt x="79097" y="62801"/>
                  </a:lnTo>
                  <a:cubicBezTo>
                    <a:pt x="80741" y="62801"/>
                    <a:pt x="81804" y="61642"/>
                    <a:pt x="81804" y="60000"/>
                  </a:cubicBezTo>
                  <a:cubicBezTo>
                    <a:pt x="81804" y="58357"/>
                    <a:pt x="80741" y="57294"/>
                    <a:pt x="79097" y="57294"/>
                  </a:cubicBezTo>
                  <a:close/>
                  <a:moveTo>
                    <a:pt x="59951" y="65507"/>
                  </a:moveTo>
                  <a:cubicBezTo>
                    <a:pt x="56954" y="65507"/>
                    <a:pt x="54536" y="62995"/>
                    <a:pt x="54536" y="60000"/>
                  </a:cubicBezTo>
                  <a:cubicBezTo>
                    <a:pt x="54536" y="57004"/>
                    <a:pt x="56954" y="54589"/>
                    <a:pt x="59951" y="54589"/>
                  </a:cubicBezTo>
                  <a:cubicBezTo>
                    <a:pt x="62949" y="54589"/>
                    <a:pt x="65463" y="57004"/>
                    <a:pt x="65463" y="60000"/>
                  </a:cubicBezTo>
                  <a:cubicBezTo>
                    <a:pt x="65463" y="62995"/>
                    <a:pt x="62949" y="65507"/>
                    <a:pt x="59951" y="6550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0" name="Google Shape;1120;p74"/>
            <p:cNvSpPr/>
            <p:nvPr/>
          </p:nvSpPr>
          <p:spPr>
            <a:xfrm>
              <a:off x="2450996" y="673657"/>
              <a:ext cx="216600" cy="297000"/>
            </a:xfrm>
            <a:custGeom>
              <a:avLst/>
              <a:gdLst/>
              <a:ahLst/>
              <a:cxnLst/>
              <a:rect l="l" t="t" r="r" b="b"/>
              <a:pathLst>
                <a:path w="120000" h="120000" extrusionOk="0">
                  <a:moveTo>
                    <a:pt x="59933" y="70917"/>
                  </a:moveTo>
                  <a:cubicBezTo>
                    <a:pt x="51694" y="70917"/>
                    <a:pt x="44916" y="75845"/>
                    <a:pt x="44916" y="81835"/>
                  </a:cubicBezTo>
                  <a:cubicBezTo>
                    <a:pt x="44916" y="84541"/>
                    <a:pt x="46511" y="87342"/>
                    <a:pt x="48637" y="89178"/>
                  </a:cubicBezTo>
                  <a:lnTo>
                    <a:pt x="48637" y="90048"/>
                  </a:lnTo>
                  <a:cubicBezTo>
                    <a:pt x="48637" y="94685"/>
                    <a:pt x="53554" y="98164"/>
                    <a:pt x="59933" y="98164"/>
                  </a:cubicBezTo>
                  <a:cubicBezTo>
                    <a:pt x="66312" y="98164"/>
                    <a:pt x="71229" y="94685"/>
                    <a:pt x="71229" y="90048"/>
                  </a:cubicBezTo>
                  <a:lnTo>
                    <a:pt x="71229" y="89178"/>
                  </a:lnTo>
                  <a:cubicBezTo>
                    <a:pt x="73488" y="87342"/>
                    <a:pt x="74950" y="84830"/>
                    <a:pt x="74950" y="81835"/>
                  </a:cubicBezTo>
                  <a:cubicBezTo>
                    <a:pt x="74950" y="75845"/>
                    <a:pt x="68172" y="70917"/>
                    <a:pt x="59933" y="70917"/>
                  </a:cubicBezTo>
                  <a:close/>
                  <a:moveTo>
                    <a:pt x="63654" y="86473"/>
                  </a:moveTo>
                  <a:lnTo>
                    <a:pt x="63654" y="90048"/>
                  </a:lnTo>
                  <a:cubicBezTo>
                    <a:pt x="63654" y="91690"/>
                    <a:pt x="62192" y="92753"/>
                    <a:pt x="59933" y="92753"/>
                  </a:cubicBezTo>
                  <a:cubicBezTo>
                    <a:pt x="57674" y="92753"/>
                    <a:pt x="56212" y="91690"/>
                    <a:pt x="56212" y="90048"/>
                  </a:cubicBezTo>
                  <a:lnTo>
                    <a:pt x="56212" y="86473"/>
                  </a:lnTo>
                  <a:cubicBezTo>
                    <a:pt x="53953" y="85700"/>
                    <a:pt x="52491" y="83768"/>
                    <a:pt x="52491" y="81835"/>
                  </a:cubicBezTo>
                  <a:cubicBezTo>
                    <a:pt x="52491" y="78840"/>
                    <a:pt x="55813" y="76425"/>
                    <a:pt x="59933" y="76425"/>
                  </a:cubicBezTo>
                  <a:cubicBezTo>
                    <a:pt x="64053" y="76425"/>
                    <a:pt x="67508" y="78840"/>
                    <a:pt x="67508" y="81835"/>
                  </a:cubicBezTo>
                  <a:cubicBezTo>
                    <a:pt x="67508" y="83768"/>
                    <a:pt x="65913" y="85700"/>
                    <a:pt x="63654" y="86473"/>
                  </a:cubicBezTo>
                  <a:close/>
                  <a:moveTo>
                    <a:pt x="104983" y="49082"/>
                  </a:moveTo>
                  <a:lnTo>
                    <a:pt x="104983" y="32753"/>
                  </a:lnTo>
                  <a:cubicBezTo>
                    <a:pt x="104983" y="14782"/>
                    <a:pt x="84651" y="0"/>
                    <a:pt x="59933" y="0"/>
                  </a:cubicBezTo>
                  <a:cubicBezTo>
                    <a:pt x="35215" y="0"/>
                    <a:pt x="14883" y="14782"/>
                    <a:pt x="14883" y="32753"/>
                  </a:cubicBezTo>
                  <a:lnTo>
                    <a:pt x="14883" y="49082"/>
                  </a:lnTo>
                  <a:cubicBezTo>
                    <a:pt x="6644" y="49082"/>
                    <a:pt x="0" y="54009"/>
                    <a:pt x="0" y="60000"/>
                  </a:cubicBezTo>
                  <a:lnTo>
                    <a:pt x="0" y="109082"/>
                  </a:lnTo>
                  <a:cubicBezTo>
                    <a:pt x="0" y="115072"/>
                    <a:pt x="6644" y="120000"/>
                    <a:pt x="14883" y="120000"/>
                  </a:cubicBezTo>
                  <a:lnTo>
                    <a:pt x="104983" y="120000"/>
                  </a:lnTo>
                  <a:cubicBezTo>
                    <a:pt x="113222" y="120000"/>
                    <a:pt x="120000" y="115072"/>
                    <a:pt x="120000" y="109082"/>
                  </a:cubicBezTo>
                  <a:lnTo>
                    <a:pt x="120000" y="60000"/>
                  </a:lnTo>
                  <a:cubicBezTo>
                    <a:pt x="120000" y="54009"/>
                    <a:pt x="113222" y="49082"/>
                    <a:pt x="104983" y="49082"/>
                  </a:cubicBezTo>
                  <a:close/>
                  <a:moveTo>
                    <a:pt x="22458" y="32753"/>
                  </a:moveTo>
                  <a:cubicBezTo>
                    <a:pt x="22458" y="17777"/>
                    <a:pt x="39335" y="5507"/>
                    <a:pt x="59933" y="5507"/>
                  </a:cubicBezTo>
                  <a:cubicBezTo>
                    <a:pt x="80531" y="5507"/>
                    <a:pt x="97408" y="17777"/>
                    <a:pt x="97408" y="32753"/>
                  </a:cubicBezTo>
                  <a:lnTo>
                    <a:pt x="97408" y="49082"/>
                  </a:lnTo>
                  <a:lnTo>
                    <a:pt x="22458" y="49082"/>
                  </a:lnTo>
                  <a:lnTo>
                    <a:pt x="22458" y="32753"/>
                  </a:lnTo>
                  <a:close/>
                  <a:moveTo>
                    <a:pt x="112425" y="109082"/>
                  </a:moveTo>
                  <a:cubicBezTo>
                    <a:pt x="112425" y="112077"/>
                    <a:pt x="109102" y="114589"/>
                    <a:pt x="104983" y="114589"/>
                  </a:cubicBezTo>
                  <a:lnTo>
                    <a:pt x="14883" y="114589"/>
                  </a:lnTo>
                  <a:cubicBezTo>
                    <a:pt x="10764" y="114589"/>
                    <a:pt x="7441" y="112077"/>
                    <a:pt x="7441" y="109082"/>
                  </a:cubicBezTo>
                  <a:lnTo>
                    <a:pt x="7441" y="60000"/>
                  </a:lnTo>
                  <a:cubicBezTo>
                    <a:pt x="7441" y="57004"/>
                    <a:pt x="10764" y="54589"/>
                    <a:pt x="14883" y="54589"/>
                  </a:cubicBezTo>
                  <a:lnTo>
                    <a:pt x="104983" y="54589"/>
                  </a:lnTo>
                  <a:cubicBezTo>
                    <a:pt x="109102" y="54589"/>
                    <a:pt x="112425" y="57004"/>
                    <a:pt x="112425" y="60000"/>
                  </a:cubicBezTo>
                  <a:lnTo>
                    <a:pt x="112425" y="10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1" name="Google Shape;1121;p74"/>
            <p:cNvSpPr/>
            <p:nvPr/>
          </p:nvSpPr>
          <p:spPr>
            <a:xfrm>
              <a:off x="3020697" y="673657"/>
              <a:ext cx="216600" cy="297000"/>
            </a:xfrm>
            <a:custGeom>
              <a:avLst/>
              <a:gdLst/>
              <a:ahLst/>
              <a:cxnLst/>
              <a:rect l="l" t="t" r="r" b="b"/>
              <a:pathLst>
                <a:path w="120000" h="120000" extrusionOk="0">
                  <a:moveTo>
                    <a:pt x="104983" y="49082"/>
                  </a:moveTo>
                  <a:lnTo>
                    <a:pt x="104983" y="32753"/>
                  </a:lnTo>
                  <a:cubicBezTo>
                    <a:pt x="104983" y="14782"/>
                    <a:pt x="84784" y="0"/>
                    <a:pt x="60066" y="0"/>
                  </a:cubicBezTo>
                  <a:cubicBezTo>
                    <a:pt x="35348" y="0"/>
                    <a:pt x="15016" y="14782"/>
                    <a:pt x="15016" y="32753"/>
                  </a:cubicBezTo>
                  <a:cubicBezTo>
                    <a:pt x="15016" y="34396"/>
                    <a:pt x="16478" y="35458"/>
                    <a:pt x="18737" y="35458"/>
                  </a:cubicBezTo>
                  <a:cubicBezTo>
                    <a:pt x="20996" y="35458"/>
                    <a:pt x="22591" y="34396"/>
                    <a:pt x="22591" y="32753"/>
                  </a:cubicBezTo>
                  <a:cubicBezTo>
                    <a:pt x="22591" y="17777"/>
                    <a:pt x="39468" y="5507"/>
                    <a:pt x="60066" y="5507"/>
                  </a:cubicBezTo>
                  <a:cubicBezTo>
                    <a:pt x="80664" y="5507"/>
                    <a:pt x="97541" y="17777"/>
                    <a:pt x="97541" y="32753"/>
                  </a:cubicBezTo>
                  <a:lnTo>
                    <a:pt x="97541" y="49082"/>
                  </a:lnTo>
                  <a:lnTo>
                    <a:pt x="15016" y="49082"/>
                  </a:lnTo>
                  <a:cubicBezTo>
                    <a:pt x="6777" y="49082"/>
                    <a:pt x="0" y="54009"/>
                    <a:pt x="0" y="60000"/>
                  </a:cubicBezTo>
                  <a:lnTo>
                    <a:pt x="0" y="109082"/>
                  </a:lnTo>
                  <a:cubicBezTo>
                    <a:pt x="0" y="115072"/>
                    <a:pt x="6777" y="120000"/>
                    <a:pt x="15016" y="120000"/>
                  </a:cubicBezTo>
                  <a:lnTo>
                    <a:pt x="104983" y="120000"/>
                  </a:lnTo>
                  <a:cubicBezTo>
                    <a:pt x="113355" y="120000"/>
                    <a:pt x="120000" y="115072"/>
                    <a:pt x="120000" y="109082"/>
                  </a:cubicBezTo>
                  <a:lnTo>
                    <a:pt x="120000" y="60000"/>
                  </a:lnTo>
                  <a:cubicBezTo>
                    <a:pt x="120000" y="54009"/>
                    <a:pt x="113355" y="49082"/>
                    <a:pt x="104983" y="49082"/>
                  </a:cubicBezTo>
                  <a:close/>
                  <a:moveTo>
                    <a:pt x="112558" y="109082"/>
                  </a:moveTo>
                  <a:cubicBezTo>
                    <a:pt x="112558" y="112077"/>
                    <a:pt x="109102" y="114589"/>
                    <a:pt x="104983" y="114589"/>
                  </a:cubicBezTo>
                  <a:lnTo>
                    <a:pt x="15016" y="114589"/>
                  </a:lnTo>
                  <a:cubicBezTo>
                    <a:pt x="10897" y="114589"/>
                    <a:pt x="7574" y="112077"/>
                    <a:pt x="7574" y="109082"/>
                  </a:cubicBezTo>
                  <a:lnTo>
                    <a:pt x="7574" y="60000"/>
                  </a:lnTo>
                  <a:cubicBezTo>
                    <a:pt x="7574" y="57004"/>
                    <a:pt x="10897" y="54589"/>
                    <a:pt x="15016" y="54589"/>
                  </a:cubicBezTo>
                  <a:lnTo>
                    <a:pt x="104983" y="54589"/>
                  </a:lnTo>
                  <a:cubicBezTo>
                    <a:pt x="109102" y="54589"/>
                    <a:pt x="112558" y="57004"/>
                    <a:pt x="112558" y="60000"/>
                  </a:cubicBezTo>
                  <a:lnTo>
                    <a:pt x="112558" y="109082"/>
                  </a:lnTo>
                  <a:close/>
                  <a:moveTo>
                    <a:pt x="60066" y="70917"/>
                  </a:moveTo>
                  <a:cubicBezTo>
                    <a:pt x="51827" y="70917"/>
                    <a:pt x="45049" y="75845"/>
                    <a:pt x="45049" y="81835"/>
                  </a:cubicBezTo>
                  <a:cubicBezTo>
                    <a:pt x="45049" y="84541"/>
                    <a:pt x="46511" y="87342"/>
                    <a:pt x="48770" y="89178"/>
                  </a:cubicBezTo>
                  <a:lnTo>
                    <a:pt x="48770" y="90048"/>
                  </a:lnTo>
                  <a:cubicBezTo>
                    <a:pt x="48770" y="94685"/>
                    <a:pt x="53687" y="98164"/>
                    <a:pt x="60066" y="98164"/>
                  </a:cubicBezTo>
                  <a:cubicBezTo>
                    <a:pt x="66445" y="98164"/>
                    <a:pt x="71229" y="94685"/>
                    <a:pt x="71229" y="90048"/>
                  </a:cubicBezTo>
                  <a:lnTo>
                    <a:pt x="71229" y="89178"/>
                  </a:lnTo>
                  <a:cubicBezTo>
                    <a:pt x="73488" y="87342"/>
                    <a:pt x="75083" y="84830"/>
                    <a:pt x="75083" y="81835"/>
                  </a:cubicBezTo>
                  <a:cubicBezTo>
                    <a:pt x="75083" y="75845"/>
                    <a:pt x="68305" y="70917"/>
                    <a:pt x="60066" y="70917"/>
                  </a:cubicBezTo>
                  <a:close/>
                  <a:moveTo>
                    <a:pt x="63787" y="86473"/>
                  </a:moveTo>
                  <a:lnTo>
                    <a:pt x="63787" y="90048"/>
                  </a:lnTo>
                  <a:cubicBezTo>
                    <a:pt x="63787" y="91690"/>
                    <a:pt x="62325" y="92753"/>
                    <a:pt x="60066" y="92753"/>
                  </a:cubicBezTo>
                  <a:cubicBezTo>
                    <a:pt x="57807" y="92753"/>
                    <a:pt x="56345" y="91690"/>
                    <a:pt x="56345" y="90048"/>
                  </a:cubicBezTo>
                  <a:lnTo>
                    <a:pt x="56345" y="86473"/>
                  </a:lnTo>
                  <a:cubicBezTo>
                    <a:pt x="54086" y="85700"/>
                    <a:pt x="52491" y="83768"/>
                    <a:pt x="52491" y="81835"/>
                  </a:cubicBezTo>
                  <a:cubicBezTo>
                    <a:pt x="52491" y="78840"/>
                    <a:pt x="55946" y="76425"/>
                    <a:pt x="60066" y="76425"/>
                  </a:cubicBezTo>
                  <a:cubicBezTo>
                    <a:pt x="64186" y="76425"/>
                    <a:pt x="67508" y="78840"/>
                    <a:pt x="67508" y="81835"/>
                  </a:cubicBezTo>
                  <a:cubicBezTo>
                    <a:pt x="67508" y="83768"/>
                    <a:pt x="66046" y="85700"/>
                    <a:pt x="63787" y="8647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74"/>
            <p:cNvSpPr/>
            <p:nvPr/>
          </p:nvSpPr>
          <p:spPr>
            <a:xfrm>
              <a:off x="3574350" y="673657"/>
              <a:ext cx="248700" cy="297000"/>
            </a:xfrm>
            <a:custGeom>
              <a:avLst/>
              <a:gdLst/>
              <a:ahLst/>
              <a:cxnLst/>
              <a:rect l="l" t="t" r="r" b="b"/>
              <a:pathLst>
                <a:path w="120000" h="120000" extrusionOk="0">
                  <a:moveTo>
                    <a:pt x="106771" y="0"/>
                  </a:moveTo>
                  <a:lnTo>
                    <a:pt x="13346" y="0"/>
                  </a:lnTo>
                  <a:cubicBezTo>
                    <a:pt x="6023" y="0"/>
                    <a:pt x="0" y="4927"/>
                    <a:pt x="0" y="10917"/>
                  </a:cubicBezTo>
                  <a:lnTo>
                    <a:pt x="0" y="109082"/>
                  </a:lnTo>
                  <a:cubicBezTo>
                    <a:pt x="0" y="115072"/>
                    <a:pt x="6023" y="120000"/>
                    <a:pt x="13346" y="120000"/>
                  </a:cubicBezTo>
                  <a:lnTo>
                    <a:pt x="106771" y="120000"/>
                  </a:lnTo>
                  <a:cubicBezTo>
                    <a:pt x="114094" y="120000"/>
                    <a:pt x="120000" y="115072"/>
                    <a:pt x="120000" y="109082"/>
                  </a:cubicBezTo>
                  <a:lnTo>
                    <a:pt x="120000" y="10917"/>
                  </a:lnTo>
                  <a:cubicBezTo>
                    <a:pt x="120000" y="4927"/>
                    <a:pt x="114094" y="0"/>
                    <a:pt x="106771" y="0"/>
                  </a:cubicBezTo>
                  <a:close/>
                  <a:moveTo>
                    <a:pt x="80078" y="5507"/>
                  </a:moveTo>
                  <a:lnTo>
                    <a:pt x="93425" y="5507"/>
                  </a:lnTo>
                  <a:lnTo>
                    <a:pt x="93425" y="24541"/>
                  </a:lnTo>
                  <a:lnTo>
                    <a:pt x="86692" y="19130"/>
                  </a:lnTo>
                  <a:lnTo>
                    <a:pt x="80078" y="24541"/>
                  </a:lnTo>
                  <a:lnTo>
                    <a:pt x="80078" y="5507"/>
                  </a:lnTo>
                  <a:close/>
                  <a:moveTo>
                    <a:pt x="26692" y="114589"/>
                  </a:moveTo>
                  <a:lnTo>
                    <a:pt x="13346" y="114589"/>
                  </a:lnTo>
                  <a:cubicBezTo>
                    <a:pt x="9685" y="114589"/>
                    <a:pt x="6732" y="112077"/>
                    <a:pt x="6732" y="109082"/>
                  </a:cubicBezTo>
                  <a:lnTo>
                    <a:pt x="6732" y="10917"/>
                  </a:lnTo>
                  <a:cubicBezTo>
                    <a:pt x="6732" y="7922"/>
                    <a:pt x="9685" y="5507"/>
                    <a:pt x="13346" y="5507"/>
                  </a:cubicBezTo>
                  <a:lnTo>
                    <a:pt x="26692" y="5507"/>
                  </a:lnTo>
                  <a:lnTo>
                    <a:pt x="26692" y="114589"/>
                  </a:lnTo>
                  <a:close/>
                  <a:moveTo>
                    <a:pt x="113385" y="109082"/>
                  </a:moveTo>
                  <a:cubicBezTo>
                    <a:pt x="113385" y="112077"/>
                    <a:pt x="110433" y="114589"/>
                    <a:pt x="106771" y="114589"/>
                  </a:cubicBezTo>
                  <a:lnTo>
                    <a:pt x="33425" y="114589"/>
                  </a:lnTo>
                  <a:lnTo>
                    <a:pt x="33425" y="5507"/>
                  </a:lnTo>
                  <a:lnTo>
                    <a:pt x="73346" y="5507"/>
                  </a:lnTo>
                  <a:lnTo>
                    <a:pt x="73346" y="38260"/>
                  </a:lnTo>
                  <a:lnTo>
                    <a:pt x="86692" y="27342"/>
                  </a:lnTo>
                  <a:lnTo>
                    <a:pt x="100039" y="38260"/>
                  </a:lnTo>
                  <a:lnTo>
                    <a:pt x="100039" y="5507"/>
                  </a:lnTo>
                  <a:lnTo>
                    <a:pt x="106771" y="5507"/>
                  </a:lnTo>
                  <a:cubicBezTo>
                    <a:pt x="110433" y="5507"/>
                    <a:pt x="113385" y="7922"/>
                    <a:pt x="113385" y="10917"/>
                  </a:cubicBezTo>
                  <a:lnTo>
                    <a:pt x="113385" y="10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74"/>
            <p:cNvSpPr/>
            <p:nvPr/>
          </p:nvSpPr>
          <p:spPr>
            <a:xfrm>
              <a:off x="4144054" y="673657"/>
              <a:ext cx="240600" cy="297000"/>
            </a:xfrm>
            <a:custGeom>
              <a:avLst/>
              <a:gdLst/>
              <a:ahLst/>
              <a:cxnLst/>
              <a:rect l="l" t="t" r="r" b="b"/>
              <a:pathLst>
                <a:path w="120000" h="120000" extrusionOk="0">
                  <a:moveTo>
                    <a:pt x="106653" y="0"/>
                  </a:moveTo>
                  <a:lnTo>
                    <a:pt x="19960" y="0"/>
                  </a:lnTo>
                  <a:cubicBezTo>
                    <a:pt x="12637" y="0"/>
                    <a:pt x="6732" y="4927"/>
                    <a:pt x="6732" y="10917"/>
                  </a:cubicBezTo>
                  <a:lnTo>
                    <a:pt x="6732" y="16425"/>
                  </a:lnTo>
                  <a:lnTo>
                    <a:pt x="3307" y="16425"/>
                  </a:lnTo>
                  <a:cubicBezTo>
                    <a:pt x="1299" y="16425"/>
                    <a:pt x="0" y="17487"/>
                    <a:pt x="0" y="19130"/>
                  </a:cubicBezTo>
                  <a:cubicBezTo>
                    <a:pt x="0" y="20772"/>
                    <a:pt x="1299" y="21835"/>
                    <a:pt x="3307" y="21835"/>
                  </a:cubicBezTo>
                  <a:lnTo>
                    <a:pt x="6732" y="21835"/>
                  </a:lnTo>
                  <a:lnTo>
                    <a:pt x="6732" y="32753"/>
                  </a:lnTo>
                  <a:lnTo>
                    <a:pt x="3307" y="32753"/>
                  </a:lnTo>
                  <a:cubicBezTo>
                    <a:pt x="1299" y="32753"/>
                    <a:pt x="0" y="33816"/>
                    <a:pt x="0" y="35458"/>
                  </a:cubicBezTo>
                  <a:cubicBezTo>
                    <a:pt x="0" y="37101"/>
                    <a:pt x="1299" y="38260"/>
                    <a:pt x="3307" y="38260"/>
                  </a:cubicBezTo>
                  <a:lnTo>
                    <a:pt x="6732" y="38260"/>
                  </a:lnTo>
                  <a:lnTo>
                    <a:pt x="6732" y="49082"/>
                  </a:lnTo>
                  <a:lnTo>
                    <a:pt x="3307" y="49082"/>
                  </a:lnTo>
                  <a:cubicBezTo>
                    <a:pt x="1299" y="49082"/>
                    <a:pt x="0" y="50241"/>
                    <a:pt x="0" y="51884"/>
                  </a:cubicBezTo>
                  <a:cubicBezTo>
                    <a:pt x="0" y="53526"/>
                    <a:pt x="1299" y="54589"/>
                    <a:pt x="3307" y="54589"/>
                  </a:cubicBezTo>
                  <a:lnTo>
                    <a:pt x="6732" y="54589"/>
                  </a:lnTo>
                  <a:lnTo>
                    <a:pt x="6732" y="65507"/>
                  </a:lnTo>
                  <a:lnTo>
                    <a:pt x="3307" y="65507"/>
                  </a:lnTo>
                  <a:cubicBezTo>
                    <a:pt x="1299" y="65507"/>
                    <a:pt x="0" y="66570"/>
                    <a:pt x="0" y="68212"/>
                  </a:cubicBezTo>
                  <a:cubicBezTo>
                    <a:pt x="0" y="69855"/>
                    <a:pt x="1299" y="70917"/>
                    <a:pt x="3307" y="70917"/>
                  </a:cubicBezTo>
                  <a:lnTo>
                    <a:pt x="6732" y="70917"/>
                  </a:lnTo>
                  <a:lnTo>
                    <a:pt x="6732" y="81835"/>
                  </a:lnTo>
                  <a:lnTo>
                    <a:pt x="3307" y="81835"/>
                  </a:lnTo>
                  <a:cubicBezTo>
                    <a:pt x="1299" y="81835"/>
                    <a:pt x="0" y="82898"/>
                    <a:pt x="0" y="84541"/>
                  </a:cubicBezTo>
                  <a:cubicBezTo>
                    <a:pt x="0" y="86183"/>
                    <a:pt x="1299" y="87342"/>
                    <a:pt x="3307" y="87342"/>
                  </a:cubicBezTo>
                  <a:lnTo>
                    <a:pt x="6732" y="87342"/>
                  </a:lnTo>
                  <a:lnTo>
                    <a:pt x="6732" y="98164"/>
                  </a:lnTo>
                  <a:lnTo>
                    <a:pt x="3307" y="98164"/>
                  </a:lnTo>
                  <a:cubicBezTo>
                    <a:pt x="1299" y="98164"/>
                    <a:pt x="0" y="99323"/>
                    <a:pt x="0" y="100966"/>
                  </a:cubicBezTo>
                  <a:cubicBezTo>
                    <a:pt x="0" y="102608"/>
                    <a:pt x="1299" y="103671"/>
                    <a:pt x="3307" y="103671"/>
                  </a:cubicBezTo>
                  <a:lnTo>
                    <a:pt x="6732" y="103671"/>
                  </a:lnTo>
                  <a:lnTo>
                    <a:pt x="6732" y="109082"/>
                  </a:lnTo>
                  <a:cubicBezTo>
                    <a:pt x="6732" y="115072"/>
                    <a:pt x="12637" y="120000"/>
                    <a:pt x="19960" y="120000"/>
                  </a:cubicBezTo>
                  <a:lnTo>
                    <a:pt x="106653" y="120000"/>
                  </a:lnTo>
                  <a:cubicBezTo>
                    <a:pt x="113976" y="120000"/>
                    <a:pt x="120000" y="115072"/>
                    <a:pt x="120000" y="109082"/>
                  </a:cubicBezTo>
                  <a:lnTo>
                    <a:pt x="120000" y="10917"/>
                  </a:lnTo>
                  <a:cubicBezTo>
                    <a:pt x="120000" y="4927"/>
                    <a:pt x="113976" y="0"/>
                    <a:pt x="106653" y="0"/>
                  </a:cubicBezTo>
                  <a:close/>
                  <a:moveTo>
                    <a:pt x="33307" y="114589"/>
                  </a:moveTo>
                  <a:lnTo>
                    <a:pt x="19960" y="114589"/>
                  </a:lnTo>
                  <a:cubicBezTo>
                    <a:pt x="16299" y="114589"/>
                    <a:pt x="13346" y="112077"/>
                    <a:pt x="13346" y="109082"/>
                  </a:cubicBezTo>
                  <a:lnTo>
                    <a:pt x="13346" y="103671"/>
                  </a:lnTo>
                  <a:lnTo>
                    <a:pt x="16653" y="103671"/>
                  </a:lnTo>
                  <a:cubicBezTo>
                    <a:pt x="18661" y="103671"/>
                    <a:pt x="19960" y="102608"/>
                    <a:pt x="19960" y="100966"/>
                  </a:cubicBezTo>
                  <a:cubicBezTo>
                    <a:pt x="19960" y="99323"/>
                    <a:pt x="18661" y="98164"/>
                    <a:pt x="16653" y="98164"/>
                  </a:cubicBezTo>
                  <a:lnTo>
                    <a:pt x="13346" y="98164"/>
                  </a:lnTo>
                  <a:lnTo>
                    <a:pt x="13346" y="87342"/>
                  </a:lnTo>
                  <a:lnTo>
                    <a:pt x="16653" y="87342"/>
                  </a:lnTo>
                  <a:cubicBezTo>
                    <a:pt x="18661" y="87342"/>
                    <a:pt x="19960" y="86183"/>
                    <a:pt x="19960" y="84541"/>
                  </a:cubicBezTo>
                  <a:cubicBezTo>
                    <a:pt x="19960" y="82898"/>
                    <a:pt x="18661" y="81835"/>
                    <a:pt x="16653" y="81835"/>
                  </a:cubicBezTo>
                  <a:lnTo>
                    <a:pt x="13346" y="81835"/>
                  </a:lnTo>
                  <a:lnTo>
                    <a:pt x="13346" y="70917"/>
                  </a:lnTo>
                  <a:lnTo>
                    <a:pt x="16653" y="70917"/>
                  </a:lnTo>
                  <a:cubicBezTo>
                    <a:pt x="18661" y="70917"/>
                    <a:pt x="19960" y="69855"/>
                    <a:pt x="19960" y="68212"/>
                  </a:cubicBezTo>
                  <a:cubicBezTo>
                    <a:pt x="19960" y="66570"/>
                    <a:pt x="18661" y="65507"/>
                    <a:pt x="16653" y="65507"/>
                  </a:cubicBezTo>
                  <a:lnTo>
                    <a:pt x="13346" y="65507"/>
                  </a:lnTo>
                  <a:lnTo>
                    <a:pt x="13346" y="54589"/>
                  </a:lnTo>
                  <a:lnTo>
                    <a:pt x="16653" y="54589"/>
                  </a:lnTo>
                  <a:cubicBezTo>
                    <a:pt x="18661" y="54589"/>
                    <a:pt x="19960" y="53526"/>
                    <a:pt x="19960" y="51884"/>
                  </a:cubicBezTo>
                  <a:cubicBezTo>
                    <a:pt x="19960" y="50241"/>
                    <a:pt x="18661" y="49082"/>
                    <a:pt x="16653" y="49082"/>
                  </a:cubicBezTo>
                  <a:lnTo>
                    <a:pt x="13346" y="49082"/>
                  </a:lnTo>
                  <a:lnTo>
                    <a:pt x="13346" y="38260"/>
                  </a:lnTo>
                  <a:lnTo>
                    <a:pt x="16653" y="38260"/>
                  </a:lnTo>
                  <a:cubicBezTo>
                    <a:pt x="18661" y="38260"/>
                    <a:pt x="19960" y="37101"/>
                    <a:pt x="19960" y="35458"/>
                  </a:cubicBezTo>
                  <a:cubicBezTo>
                    <a:pt x="19960" y="33816"/>
                    <a:pt x="18661" y="32753"/>
                    <a:pt x="16653" y="32753"/>
                  </a:cubicBezTo>
                  <a:lnTo>
                    <a:pt x="13346" y="32753"/>
                  </a:lnTo>
                  <a:lnTo>
                    <a:pt x="13346" y="21835"/>
                  </a:lnTo>
                  <a:lnTo>
                    <a:pt x="16653" y="21835"/>
                  </a:lnTo>
                  <a:cubicBezTo>
                    <a:pt x="18661" y="21835"/>
                    <a:pt x="19960" y="20772"/>
                    <a:pt x="19960" y="19130"/>
                  </a:cubicBezTo>
                  <a:cubicBezTo>
                    <a:pt x="19960" y="17487"/>
                    <a:pt x="18661" y="16425"/>
                    <a:pt x="16653" y="16425"/>
                  </a:cubicBezTo>
                  <a:lnTo>
                    <a:pt x="13346" y="16425"/>
                  </a:lnTo>
                  <a:lnTo>
                    <a:pt x="13346" y="10917"/>
                  </a:lnTo>
                  <a:cubicBezTo>
                    <a:pt x="13346" y="7922"/>
                    <a:pt x="16299" y="5507"/>
                    <a:pt x="19960" y="5507"/>
                  </a:cubicBezTo>
                  <a:lnTo>
                    <a:pt x="33307" y="5507"/>
                  </a:lnTo>
                  <a:lnTo>
                    <a:pt x="33307" y="114589"/>
                  </a:lnTo>
                  <a:close/>
                  <a:moveTo>
                    <a:pt x="113385" y="109082"/>
                  </a:moveTo>
                  <a:cubicBezTo>
                    <a:pt x="113385" y="112077"/>
                    <a:pt x="110314" y="114589"/>
                    <a:pt x="106653" y="114589"/>
                  </a:cubicBezTo>
                  <a:lnTo>
                    <a:pt x="40039" y="114589"/>
                  </a:lnTo>
                  <a:lnTo>
                    <a:pt x="40039" y="5507"/>
                  </a:lnTo>
                  <a:lnTo>
                    <a:pt x="106653" y="5507"/>
                  </a:lnTo>
                  <a:cubicBezTo>
                    <a:pt x="110314" y="5507"/>
                    <a:pt x="113385" y="7922"/>
                    <a:pt x="113385" y="10917"/>
                  </a:cubicBezTo>
                  <a:lnTo>
                    <a:pt x="113385" y="10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74"/>
            <p:cNvSpPr/>
            <p:nvPr/>
          </p:nvSpPr>
          <p:spPr>
            <a:xfrm>
              <a:off x="4713756" y="673657"/>
              <a:ext cx="240600" cy="297000"/>
            </a:xfrm>
            <a:custGeom>
              <a:avLst/>
              <a:gdLst/>
              <a:ahLst/>
              <a:cxnLst/>
              <a:rect l="l" t="t" r="r" b="b"/>
              <a:pathLst>
                <a:path w="120000" h="120000" extrusionOk="0">
                  <a:moveTo>
                    <a:pt x="69921" y="90048"/>
                  </a:moveTo>
                  <a:lnTo>
                    <a:pt x="30000" y="90048"/>
                  </a:lnTo>
                  <a:cubicBezTo>
                    <a:pt x="27992" y="90048"/>
                    <a:pt x="26692" y="91111"/>
                    <a:pt x="26692" y="92753"/>
                  </a:cubicBezTo>
                  <a:cubicBezTo>
                    <a:pt x="26692" y="94396"/>
                    <a:pt x="27992" y="95458"/>
                    <a:pt x="30000" y="95458"/>
                  </a:cubicBezTo>
                  <a:lnTo>
                    <a:pt x="69921" y="95458"/>
                  </a:lnTo>
                  <a:cubicBezTo>
                    <a:pt x="71929" y="95458"/>
                    <a:pt x="73346" y="94396"/>
                    <a:pt x="73346" y="92753"/>
                  </a:cubicBezTo>
                  <a:cubicBezTo>
                    <a:pt x="73346" y="91111"/>
                    <a:pt x="71929" y="90048"/>
                    <a:pt x="69921" y="90048"/>
                  </a:cubicBezTo>
                  <a:close/>
                  <a:moveTo>
                    <a:pt x="30000" y="30048"/>
                  </a:moveTo>
                  <a:lnTo>
                    <a:pt x="46653" y="30048"/>
                  </a:lnTo>
                  <a:cubicBezTo>
                    <a:pt x="48661" y="30048"/>
                    <a:pt x="49960" y="28985"/>
                    <a:pt x="49960" y="27342"/>
                  </a:cubicBezTo>
                  <a:cubicBezTo>
                    <a:pt x="49960" y="25700"/>
                    <a:pt x="48661" y="24541"/>
                    <a:pt x="46653" y="24541"/>
                  </a:cubicBezTo>
                  <a:lnTo>
                    <a:pt x="30000" y="24541"/>
                  </a:lnTo>
                  <a:cubicBezTo>
                    <a:pt x="27992" y="24541"/>
                    <a:pt x="26692" y="25700"/>
                    <a:pt x="26692" y="27342"/>
                  </a:cubicBezTo>
                  <a:cubicBezTo>
                    <a:pt x="26692" y="28985"/>
                    <a:pt x="27992" y="30048"/>
                    <a:pt x="30000" y="30048"/>
                  </a:cubicBezTo>
                  <a:close/>
                  <a:moveTo>
                    <a:pt x="90000" y="68212"/>
                  </a:moveTo>
                  <a:lnTo>
                    <a:pt x="30000" y="68212"/>
                  </a:lnTo>
                  <a:cubicBezTo>
                    <a:pt x="27992" y="68212"/>
                    <a:pt x="26692" y="69275"/>
                    <a:pt x="26692" y="70917"/>
                  </a:cubicBezTo>
                  <a:cubicBezTo>
                    <a:pt x="26692" y="72560"/>
                    <a:pt x="27992" y="73623"/>
                    <a:pt x="30000" y="73623"/>
                  </a:cubicBezTo>
                  <a:lnTo>
                    <a:pt x="90000" y="73623"/>
                  </a:lnTo>
                  <a:cubicBezTo>
                    <a:pt x="92007" y="73623"/>
                    <a:pt x="93307" y="72560"/>
                    <a:pt x="93307" y="70917"/>
                  </a:cubicBezTo>
                  <a:cubicBezTo>
                    <a:pt x="93307" y="69275"/>
                    <a:pt x="92007" y="68212"/>
                    <a:pt x="90000" y="68212"/>
                  </a:cubicBezTo>
                  <a:close/>
                  <a:moveTo>
                    <a:pt x="26692" y="49082"/>
                  </a:moveTo>
                  <a:cubicBezTo>
                    <a:pt x="26692" y="50724"/>
                    <a:pt x="27992" y="51884"/>
                    <a:pt x="30000" y="51884"/>
                  </a:cubicBezTo>
                  <a:lnTo>
                    <a:pt x="90000" y="51884"/>
                  </a:lnTo>
                  <a:cubicBezTo>
                    <a:pt x="92007" y="51884"/>
                    <a:pt x="93307" y="50724"/>
                    <a:pt x="93307" y="49082"/>
                  </a:cubicBezTo>
                  <a:cubicBezTo>
                    <a:pt x="93307" y="47536"/>
                    <a:pt x="92007" y="46376"/>
                    <a:pt x="90000" y="46376"/>
                  </a:cubicBezTo>
                  <a:lnTo>
                    <a:pt x="30000" y="46376"/>
                  </a:lnTo>
                  <a:cubicBezTo>
                    <a:pt x="27992" y="46376"/>
                    <a:pt x="26692" y="47536"/>
                    <a:pt x="26692" y="49082"/>
                  </a:cubicBezTo>
                  <a:close/>
                  <a:moveTo>
                    <a:pt x="86692" y="0"/>
                  </a:moveTo>
                  <a:lnTo>
                    <a:pt x="13346" y="0"/>
                  </a:lnTo>
                  <a:cubicBezTo>
                    <a:pt x="6023" y="0"/>
                    <a:pt x="0" y="4927"/>
                    <a:pt x="0" y="10917"/>
                  </a:cubicBezTo>
                  <a:lnTo>
                    <a:pt x="0" y="109082"/>
                  </a:lnTo>
                  <a:cubicBezTo>
                    <a:pt x="0" y="115072"/>
                    <a:pt x="6023" y="120000"/>
                    <a:pt x="13346" y="120000"/>
                  </a:cubicBezTo>
                  <a:lnTo>
                    <a:pt x="106653" y="120000"/>
                  </a:lnTo>
                  <a:cubicBezTo>
                    <a:pt x="113976" y="120000"/>
                    <a:pt x="120000" y="115072"/>
                    <a:pt x="120000" y="109082"/>
                  </a:cubicBezTo>
                  <a:lnTo>
                    <a:pt x="120000" y="30048"/>
                  </a:lnTo>
                  <a:lnTo>
                    <a:pt x="86692" y="0"/>
                  </a:lnTo>
                  <a:close/>
                  <a:moveTo>
                    <a:pt x="113267" y="109082"/>
                  </a:moveTo>
                  <a:cubicBezTo>
                    <a:pt x="113267" y="112077"/>
                    <a:pt x="110314" y="114589"/>
                    <a:pt x="106653" y="114589"/>
                  </a:cubicBezTo>
                  <a:lnTo>
                    <a:pt x="13346" y="114589"/>
                  </a:lnTo>
                  <a:cubicBezTo>
                    <a:pt x="9685" y="114589"/>
                    <a:pt x="6614" y="112077"/>
                    <a:pt x="6614" y="109082"/>
                  </a:cubicBezTo>
                  <a:lnTo>
                    <a:pt x="6614" y="10917"/>
                  </a:lnTo>
                  <a:cubicBezTo>
                    <a:pt x="6614" y="7922"/>
                    <a:pt x="9685" y="5507"/>
                    <a:pt x="13346" y="5507"/>
                  </a:cubicBezTo>
                  <a:lnTo>
                    <a:pt x="73346" y="5507"/>
                  </a:lnTo>
                  <a:lnTo>
                    <a:pt x="73346" y="32753"/>
                  </a:lnTo>
                  <a:cubicBezTo>
                    <a:pt x="73346" y="35748"/>
                    <a:pt x="76299" y="38260"/>
                    <a:pt x="79960" y="38260"/>
                  </a:cubicBezTo>
                  <a:lnTo>
                    <a:pt x="113267" y="38260"/>
                  </a:lnTo>
                  <a:lnTo>
                    <a:pt x="113267" y="109082"/>
                  </a:lnTo>
                  <a:close/>
                  <a:moveTo>
                    <a:pt x="79960" y="32753"/>
                  </a:moveTo>
                  <a:lnTo>
                    <a:pt x="79960" y="5507"/>
                  </a:lnTo>
                  <a:lnTo>
                    <a:pt x="83267" y="5507"/>
                  </a:lnTo>
                  <a:lnTo>
                    <a:pt x="113267" y="32753"/>
                  </a:lnTo>
                  <a:lnTo>
                    <a:pt x="79960" y="3275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74"/>
            <p:cNvSpPr/>
            <p:nvPr/>
          </p:nvSpPr>
          <p:spPr>
            <a:xfrm>
              <a:off x="5283457" y="673657"/>
              <a:ext cx="240600" cy="297000"/>
            </a:xfrm>
            <a:custGeom>
              <a:avLst/>
              <a:gdLst/>
              <a:ahLst/>
              <a:cxnLst/>
              <a:rect l="l" t="t" r="r" b="b"/>
              <a:pathLst>
                <a:path w="120000" h="120000" extrusionOk="0">
                  <a:moveTo>
                    <a:pt x="63425" y="81835"/>
                  </a:moveTo>
                  <a:lnTo>
                    <a:pt x="23385" y="81835"/>
                  </a:lnTo>
                  <a:cubicBezTo>
                    <a:pt x="21377" y="81835"/>
                    <a:pt x="20078" y="82898"/>
                    <a:pt x="20078" y="84541"/>
                  </a:cubicBezTo>
                  <a:cubicBezTo>
                    <a:pt x="20078" y="86183"/>
                    <a:pt x="21377" y="87342"/>
                    <a:pt x="23385" y="87342"/>
                  </a:cubicBezTo>
                  <a:lnTo>
                    <a:pt x="63425" y="87342"/>
                  </a:lnTo>
                  <a:cubicBezTo>
                    <a:pt x="65433" y="87342"/>
                    <a:pt x="66732" y="86183"/>
                    <a:pt x="66732" y="84541"/>
                  </a:cubicBezTo>
                  <a:cubicBezTo>
                    <a:pt x="66732" y="82898"/>
                    <a:pt x="65433" y="81835"/>
                    <a:pt x="63425" y="81835"/>
                  </a:cubicBezTo>
                  <a:close/>
                  <a:moveTo>
                    <a:pt x="50078" y="98164"/>
                  </a:moveTo>
                  <a:lnTo>
                    <a:pt x="23385" y="98164"/>
                  </a:lnTo>
                  <a:cubicBezTo>
                    <a:pt x="21377" y="98164"/>
                    <a:pt x="20078" y="99323"/>
                    <a:pt x="20078" y="100966"/>
                  </a:cubicBezTo>
                  <a:cubicBezTo>
                    <a:pt x="20078" y="102608"/>
                    <a:pt x="21377" y="103671"/>
                    <a:pt x="23385" y="103671"/>
                  </a:cubicBezTo>
                  <a:lnTo>
                    <a:pt x="50078" y="103671"/>
                  </a:lnTo>
                  <a:cubicBezTo>
                    <a:pt x="52086" y="103671"/>
                    <a:pt x="53385" y="102608"/>
                    <a:pt x="53385" y="100966"/>
                  </a:cubicBezTo>
                  <a:cubicBezTo>
                    <a:pt x="53385" y="99323"/>
                    <a:pt x="52086" y="98164"/>
                    <a:pt x="50078" y="98164"/>
                  </a:cubicBezTo>
                  <a:close/>
                  <a:moveTo>
                    <a:pt x="23385" y="54589"/>
                  </a:moveTo>
                  <a:lnTo>
                    <a:pt x="36732" y="54589"/>
                  </a:lnTo>
                  <a:cubicBezTo>
                    <a:pt x="38740" y="54589"/>
                    <a:pt x="40039" y="53526"/>
                    <a:pt x="40039" y="51884"/>
                  </a:cubicBezTo>
                  <a:cubicBezTo>
                    <a:pt x="40039" y="50241"/>
                    <a:pt x="38740" y="49082"/>
                    <a:pt x="36732" y="49082"/>
                  </a:cubicBezTo>
                  <a:lnTo>
                    <a:pt x="23385" y="49082"/>
                  </a:lnTo>
                  <a:cubicBezTo>
                    <a:pt x="21377" y="49082"/>
                    <a:pt x="20078" y="50241"/>
                    <a:pt x="20078" y="51884"/>
                  </a:cubicBezTo>
                  <a:cubicBezTo>
                    <a:pt x="20078" y="53526"/>
                    <a:pt x="21377" y="54589"/>
                    <a:pt x="23385" y="54589"/>
                  </a:cubicBezTo>
                  <a:close/>
                  <a:moveTo>
                    <a:pt x="20078" y="68212"/>
                  </a:moveTo>
                  <a:cubicBezTo>
                    <a:pt x="20078" y="69855"/>
                    <a:pt x="21377" y="70917"/>
                    <a:pt x="23385" y="70917"/>
                  </a:cubicBezTo>
                  <a:lnTo>
                    <a:pt x="63425" y="70917"/>
                  </a:lnTo>
                  <a:cubicBezTo>
                    <a:pt x="65433" y="70917"/>
                    <a:pt x="66732" y="69855"/>
                    <a:pt x="66732" y="68212"/>
                  </a:cubicBezTo>
                  <a:cubicBezTo>
                    <a:pt x="66732" y="66570"/>
                    <a:pt x="65433" y="65507"/>
                    <a:pt x="63425" y="65507"/>
                  </a:cubicBezTo>
                  <a:lnTo>
                    <a:pt x="23385" y="65507"/>
                  </a:lnTo>
                  <a:cubicBezTo>
                    <a:pt x="21377" y="65507"/>
                    <a:pt x="20078" y="66570"/>
                    <a:pt x="20078" y="68212"/>
                  </a:cubicBezTo>
                  <a:close/>
                  <a:moveTo>
                    <a:pt x="96732" y="0"/>
                  </a:moveTo>
                  <a:lnTo>
                    <a:pt x="46771" y="0"/>
                  </a:lnTo>
                  <a:cubicBezTo>
                    <a:pt x="39330" y="0"/>
                    <a:pt x="33425" y="4927"/>
                    <a:pt x="33425" y="10917"/>
                  </a:cubicBezTo>
                  <a:lnTo>
                    <a:pt x="33425" y="19130"/>
                  </a:lnTo>
                  <a:cubicBezTo>
                    <a:pt x="33425" y="20772"/>
                    <a:pt x="34724" y="21835"/>
                    <a:pt x="36732" y="21835"/>
                  </a:cubicBezTo>
                  <a:cubicBezTo>
                    <a:pt x="38740" y="21835"/>
                    <a:pt x="40039" y="20772"/>
                    <a:pt x="40039" y="19130"/>
                  </a:cubicBezTo>
                  <a:lnTo>
                    <a:pt x="40039" y="10917"/>
                  </a:lnTo>
                  <a:cubicBezTo>
                    <a:pt x="40039" y="7922"/>
                    <a:pt x="43110" y="5507"/>
                    <a:pt x="46771" y="5507"/>
                  </a:cubicBezTo>
                  <a:lnTo>
                    <a:pt x="86692" y="5507"/>
                  </a:lnTo>
                  <a:lnTo>
                    <a:pt x="86692" y="21835"/>
                  </a:lnTo>
                  <a:cubicBezTo>
                    <a:pt x="86692" y="24830"/>
                    <a:pt x="89763" y="27342"/>
                    <a:pt x="93425" y="27342"/>
                  </a:cubicBezTo>
                  <a:lnTo>
                    <a:pt x="113385" y="27342"/>
                  </a:lnTo>
                  <a:lnTo>
                    <a:pt x="113385" y="81835"/>
                  </a:lnTo>
                  <a:cubicBezTo>
                    <a:pt x="113385" y="84830"/>
                    <a:pt x="110433" y="87342"/>
                    <a:pt x="106771" y="87342"/>
                  </a:cubicBezTo>
                  <a:lnTo>
                    <a:pt x="96732" y="87342"/>
                  </a:lnTo>
                  <a:cubicBezTo>
                    <a:pt x="94724" y="87342"/>
                    <a:pt x="93425" y="88405"/>
                    <a:pt x="93425" y="90048"/>
                  </a:cubicBezTo>
                  <a:cubicBezTo>
                    <a:pt x="93425" y="91690"/>
                    <a:pt x="94724" y="92753"/>
                    <a:pt x="96732" y="92753"/>
                  </a:cubicBezTo>
                  <a:lnTo>
                    <a:pt x="106771" y="92753"/>
                  </a:lnTo>
                  <a:cubicBezTo>
                    <a:pt x="114094" y="92753"/>
                    <a:pt x="120000" y="87826"/>
                    <a:pt x="120000" y="81835"/>
                  </a:cubicBezTo>
                  <a:lnTo>
                    <a:pt x="120000" y="21835"/>
                  </a:lnTo>
                  <a:lnTo>
                    <a:pt x="96732" y="0"/>
                  </a:lnTo>
                  <a:close/>
                  <a:moveTo>
                    <a:pt x="93425" y="21835"/>
                  </a:moveTo>
                  <a:lnTo>
                    <a:pt x="93425" y="6086"/>
                  </a:lnTo>
                  <a:lnTo>
                    <a:pt x="110669" y="21835"/>
                  </a:lnTo>
                  <a:lnTo>
                    <a:pt x="93425" y="21835"/>
                  </a:lnTo>
                  <a:close/>
                  <a:moveTo>
                    <a:pt x="13346" y="27342"/>
                  </a:moveTo>
                  <a:cubicBezTo>
                    <a:pt x="6023" y="27342"/>
                    <a:pt x="0" y="32173"/>
                    <a:pt x="0" y="38260"/>
                  </a:cubicBezTo>
                  <a:lnTo>
                    <a:pt x="0" y="109082"/>
                  </a:lnTo>
                  <a:cubicBezTo>
                    <a:pt x="0" y="115072"/>
                    <a:pt x="6023" y="120000"/>
                    <a:pt x="13346" y="120000"/>
                  </a:cubicBezTo>
                  <a:lnTo>
                    <a:pt x="73346" y="120000"/>
                  </a:lnTo>
                  <a:cubicBezTo>
                    <a:pt x="80669" y="120000"/>
                    <a:pt x="86692" y="115072"/>
                    <a:pt x="86692" y="109082"/>
                  </a:cubicBezTo>
                  <a:lnTo>
                    <a:pt x="86692" y="49082"/>
                  </a:lnTo>
                  <a:lnTo>
                    <a:pt x="63425" y="27342"/>
                  </a:lnTo>
                  <a:lnTo>
                    <a:pt x="13346" y="27342"/>
                  </a:lnTo>
                  <a:close/>
                  <a:moveTo>
                    <a:pt x="80078" y="109082"/>
                  </a:moveTo>
                  <a:cubicBezTo>
                    <a:pt x="80078" y="112077"/>
                    <a:pt x="77007" y="114589"/>
                    <a:pt x="73346" y="114589"/>
                  </a:cubicBezTo>
                  <a:lnTo>
                    <a:pt x="13346" y="114589"/>
                  </a:lnTo>
                  <a:cubicBezTo>
                    <a:pt x="9685" y="114589"/>
                    <a:pt x="6732" y="112077"/>
                    <a:pt x="6732" y="109082"/>
                  </a:cubicBezTo>
                  <a:lnTo>
                    <a:pt x="6732" y="38260"/>
                  </a:lnTo>
                  <a:cubicBezTo>
                    <a:pt x="6732" y="35265"/>
                    <a:pt x="9685" y="32753"/>
                    <a:pt x="13346" y="32753"/>
                  </a:cubicBezTo>
                  <a:lnTo>
                    <a:pt x="53385" y="32753"/>
                  </a:lnTo>
                  <a:lnTo>
                    <a:pt x="53385" y="49082"/>
                  </a:lnTo>
                  <a:cubicBezTo>
                    <a:pt x="53385" y="52077"/>
                    <a:pt x="56338" y="54589"/>
                    <a:pt x="60000" y="54589"/>
                  </a:cubicBezTo>
                  <a:lnTo>
                    <a:pt x="80078" y="54589"/>
                  </a:lnTo>
                  <a:lnTo>
                    <a:pt x="80078" y="109082"/>
                  </a:lnTo>
                  <a:close/>
                  <a:moveTo>
                    <a:pt x="60000" y="49082"/>
                  </a:moveTo>
                  <a:lnTo>
                    <a:pt x="60000" y="33333"/>
                  </a:lnTo>
                  <a:lnTo>
                    <a:pt x="77362" y="49082"/>
                  </a:lnTo>
                  <a:lnTo>
                    <a:pt x="60000" y="4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74"/>
            <p:cNvSpPr/>
            <p:nvPr/>
          </p:nvSpPr>
          <p:spPr>
            <a:xfrm>
              <a:off x="5853161" y="673657"/>
              <a:ext cx="240600" cy="297000"/>
            </a:xfrm>
            <a:custGeom>
              <a:avLst/>
              <a:gdLst/>
              <a:ahLst/>
              <a:cxnLst/>
              <a:rect l="l" t="t" r="r" b="b"/>
              <a:pathLst>
                <a:path w="120000" h="120000" extrusionOk="0">
                  <a:moveTo>
                    <a:pt x="86692" y="0"/>
                  </a:moveTo>
                  <a:lnTo>
                    <a:pt x="13346" y="0"/>
                  </a:lnTo>
                  <a:cubicBezTo>
                    <a:pt x="6023" y="0"/>
                    <a:pt x="0" y="4927"/>
                    <a:pt x="0" y="10917"/>
                  </a:cubicBezTo>
                  <a:lnTo>
                    <a:pt x="0" y="109082"/>
                  </a:lnTo>
                  <a:cubicBezTo>
                    <a:pt x="0" y="115072"/>
                    <a:pt x="6023" y="120000"/>
                    <a:pt x="13346" y="120000"/>
                  </a:cubicBezTo>
                  <a:lnTo>
                    <a:pt x="106653" y="120000"/>
                  </a:lnTo>
                  <a:cubicBezTo>
                    <a:pt x="113976" y="120000"/>
                    <a:pt x="120000" y="115072"/>
                    <a:pt x="120000" y="109082"/>
                  </a:cubicBezTo>
                  <a:lnTo>
                    <a:pt x="120000" y="30048"/>
                  </a:lnTo>
                  <a:lnTo>
                    <a:pt x="86692" y="0"/>
                  </a:lnTo>
                  <a:close/>
                  <a:moveTo>
                    <a:pt x="113385" y="109082"/>
                  </a:moveTo>
                  <a:cubicBezTo>
                    <a:pt x="113385" y="112077"/>
                    <a:pt x="110314" y="114589"/>
                    <a:pt x="106653" y="114589"/>
                  </a:cubicBezTo>
                  <a:lnTo>
                    <a:pt x="13346" y="114589"/>
                  </a:lnTo>
                  <a:cubicBezTo>
                    <a:pt x="9685" y="114589"/>
                    <a:pt x="6732" y="112077"/>
                    <a:pt x="6732" y="109082"/>
                  </a:cubicBezTo>
                  <a:lnTo>
                    <a:pt x="6732" y="10917"/>
                  </a:lnTo>
                  <a:cubicBezTo>
                    <a:pt x="6732" y="7922"/>
                    <a:pt x="9685" y="5507"/>
                    <a:pt x="13346" y="5507"/>
                  </a:cubicBezTo>
                  <a:lnTo>
                    <a:pt x="73346" y="5507"/>
                  </a:lnTo>
                  <a:lnTo>
                    <a:pt x="73346" y="32753"/>
                  </a:lnTo>
                  <a:cubicBezTo>
                    <a:pt x="73346" y="35748"/>
                    <a:pt x="76299" y="38260"/>
                    <a:pt x="79960" y="38260"/>
                  </a:cubicBezTo>
                  <a:lnTo>
                    <a:pt x="113385" y="38260"/>
                  </a:lnTo>
                  <a:lnTo>
                    <a:pt x="113385" y="109082"/>
                  </a:lnTo>
                  <a:close/>
                  <a:moveTo>
                    <a:pt x="79960" y="32753"/>
                  </a:moveTo>
                  <a:lnTo>
                    <a:pt x="79960" y="5507"/>
                  </a:lnTo>
                  <a:lnTo>
                    <a:pt x="83385" y="5507"/>
                  </a:lnTo>
                  <a:lnTo>
                    <a:pt x="113385" y="32753"/>
                  </a:lnTo>
                  <a:lnTo>
                    <a:pt x="79960" y="3275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74"/>
            <p:cNvSpPr/>
            <p:nvPr/>
          </p:nvSpPr>
          <p:spPr>
            <a:xfrm>
              <a:off x="733864" y="1243359"/>
              <a:ext cx="240600" cy="297000"/>
            </a:xfrm>
            <a:custGeom>
              <a:avLst/>
              <a:gdLst/>
              <a:ahLst/>
              <a:cxnLst/>
              <a:rect l="l" t="t" r="r" b="b"/>
              <a:pathLst>
                <a:path w="120000" h="120000" extrusionOk="0">
                  <a:moveTo>
                    <a:pt x="96732" y="0"/>
                  </a:moveTo>
                  <a:lnTo>
                    <a:pt x="46653" y="0"/>
                  </a:lnTo>
                  <a:cubicBezTo>
                    <a:pt x="39330" y="0"/>
                    <a:pt x="33307" y="4927"/>
                    <a:pt x="33307" y="10917"/>
                  </a:cubicBezTo>
                  <a:lnTo>
                    <a:pt x="33307" y="19130"/>
                  </a:lnTo>
                  <a:cubicBezTo>
                    <a:pt x="33307" y="20772"/>
                    <a:pt x="34724" y="21835"/>
                    <a:pt x="36732" y="21835"/>
                  </a:cubicBezTo>
                  <a:cubicBezTo>
                    <a:pt x="38622" y="21835"/>
                    <a:pt x="40039" y="20772"/>
                    <a:pt x="40039" y="19130"/>
                  </a:cubicBezTo>
                  <a:lnTo>
                    <a:pt x="40039" y="10917"/>
                  </a:lnTo>
                  <a:cubicBezTo>
                    <a:pt x="40039" y="7922"/>
                    <a:pt x="42992" y="5507"/>
                    <a:pt x="46653" y="5507"/>
                  </a:cubicBezTo>
                  <a:lnTo>
                    <a:pt x="86692" y="5507"/>
                  </a:lnTo>
                  <a:lnTo>
                    <a:pt x="86692" y="21835"/>
                  </a:lnTo>
                  <a:cubicBezTo>
                    <a:pt x="86692" y="24830"/>
                    <a:pt x="89645" y="27246"/>
                    <a:pt x="93307" y="27246"/>
                  </a:cubicBezTo>
                  <a:lnTo>
                    <a:pt x="113385" y="27246"/>
                  </a:lnTo>
                  <a:lnTo>
                    <a:pt x="113385" y="81835"/>
                  </a:lnTo>
                  <a:cubicBezTo>
                    <a:pt x="113385" y="84830"/>
                    <a:pt x="110314" y="87246"/>
                    <a:pt x="106653" y="87246"/>
                  </a:cubicBezTo>
                  <a:lnTo>
                    <a:pt x="96732" y="87246"/>
                  </a:lnTo>
                  <a:cubicBezTo>
                    <a:pt x="94724" y="87246"/>
                    <a:pt x="93307" y="88405"/>
                    <a:pt x="93307" y="89951"/>
                  </a:cubicBezTo>
                  <a:cubicBezTo>
                    <a:pt x="93307" y="91594"/>
                    <a:pt x="94724" y="92753"/>
                    <a:pt x="96732" y="92753"/>
                  </a:cubicBezTo>
                  <a:lnTo>
                    <a:pt x="106653" y="92753"/>
                  </a:lnTo>
                  <a:cubicBezTo>
                    <a:pt x="113976" y="92753"/>
                    <a:pt x="120000" y="87826"/>
                    <a:pt x="120000" y="81835"/>
                  </a:cubicBezTo>
                  <a:lnTo>
                    <a:pt x="120000" y="21835"/>
                  </a:lnTo>
                  <a:lnTo>
                    <a:pt x="96732" y="0"/>
                  </a:lnTo>
                  <a:close/>
                  <a:moveTo>
                    <a:pt x="93307" y="21835"/>
                  </a:moveTo>
                  <a:lnTo>
                    <a:pt x="93307" y="5990"/>
                  </a:lnTo>
                  <a:lnTo>
                    <a:pt x="110669" y="21835"/>
                  </a:lnTo>
                  <a:lnTo>
                    <a:pt x="93307" y="21835"/>
                  </a:lnTo>
                  <a:close/>
                  <a:moveTo>
                    <a:pt x="13346" y="27246"/>
                  </a:moveTo>
                  <a:cubicBezTo>
                    <a:pt x="6023" y="27246"/>
                    <a:pt x="0" y="32173"/>
                    <a:pt x="0" y="38164"/>
                  </a:cubicBezTo>
                  <a:lnTo>
                    <a:pt x="0" y="109082"/>
                  </a:lnTo>
                  <a:cubicBezTo>
                    <a:pt x="0" y="115072"/>
                    <a:pt x="6023" y="120000"/>
                    <a:pt x="13346" y="120000"/>
                  </a:cubicBezTo>
                  <a:lnTo>
                    <a:pt x="73346" y="120000"/>
                  </a:lnTo>
                  <a:cubicBezTo>
                    <a:pt x="80669" y="120000"/>
                    <a:pt x="86692" y="115072"/>
                    <a:pt x="86692" y="109082"/>
                  </a:cubicBezTo>
                  <a:lnTo>
                    <a:pt x="86692" y="49082"/>
                  </a:lnTo>
                  <a:lnTo>
                    <a:pt x="63307" y="27246"/>
                  </a:lnTo>
                  <a:lnTo>
                    <a:pt x="13346" y="27246"/>
                  </a:lnTo>
                  <a:close/>
                  <a:moveTo>
                    <a:pt x="79960" y="109082"/>
                  </a:moveTo>
                  <a:cubicBezTo>
                    <a:pt x="79960" y="112077"/>
                    <a:pt x="77007" y="114492"/>
                    <a:pt x="73346" y="114492"/>
                  </a:cubicBezTo>
                  <a:lnTo>
                    <a:pt x="13346" y="114492"/>
                  </a:lnTo>
                  <a:cubicBezTo>
                    <a:pt x="9685" y="114492"/>
                    <a:pt x="6732" y="112077"/>
                    <a:pt x="6732" y="109082"/>
                  </a:cubicBezTo>
                  <a:lnTo>
                    <a:pt x="6732" y="38164"/>
                  </a:lnTo>
                  <a:cubicBezTo>
                    <a:pt x="6732" y="35169"/>
                    <a:pt x="9685" y="32753"/>
                    <a:pt x="13346" y="32753"/>
                  </a:cubicBezTo>
                  <a:lnTo>
                    <a:pt x="53385" y="32753"/>
                  </a:lnTo>
                  <a:lnTo>
                    <a:pt x="53385" y="49082"/>
                  </a:lnTo>
                  <a:cubicBezTo>
                    <a:pt x="53385" y="52077"/>
                    <a:pt x="56338" y="54589"/>
                    <a:pt x="60000" y="54589"/>
                  </a:cubicBezTo>
                  <a:lnTo>
                    <a:pt x="79960" y="54589"/>
                  </a:lnTo>
                  <a:lnTo>
                    <a:pt x="79960" y="109082"/>
                  </a:lnTo>
                  <a:close/>
                  <a:moveTo>
                    <a:pt x="60000" y="49082"/>
                  </a:moveTo>
                  <a:lnTo>
                    <a:pt x="60000" y="33236"/>
                  </a:lnTo>
                  <a:lnTo>
                    <a:pt x="77362" y="49082"/>
                  </a:lnTo>
                  <a:lnTo>
                    <a:pt x="60000" y="4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74"/>
            <p:cNvSpPr/>
            <p:nvPr/>
          </p:nvSpPr>
          <p:spPr>
            <a:xfrm>
              <a:off x="1271470" y="1243359"/>
              <a:ext cx="297000" cy="297000"/>
            </a:xfrm>
            <a:custGeom>
              <a:avLst/>
              <a:gdLst/>
              <a:ahLst/>
              <a:cxnLst/>
              <a:rect l="l" t="t" r="r" b="b"/>
              <a:pathLst>
                <a:path w="120000" h="120000" extrusionOk="0">
                  <a:moveTo>
                    <a:pt x="24541" y="32753"/>
                  </a:moveTo>
                  <a:lnTo>
                    <a:pt x="57294" y="32753"/>
                  </a:lnTo>
                  <a:cubicBezTo>
                    <a:pt x="58840" y="32753"/>
                    <a:pt x="60000" y="31594"/>
                    <a:pt x="60000" y="30048"/>
                  </a:cubicBezTo>
                  <a:cubicBezTo>
                    <a:pt x="60000" y="28405"/>
                    <a:pt x="58840" y="27246"/>
                    <a:pt x="57294" y="27246"/>
                  </a:cubicBezTo>
                  <a:lnTo>
                    <a:pt x="24541" y="27246"/>
                  </a:lnTo>
                  <a:cubicBezTo>
                    <a:pt x="22898" y="27246"/>
                    <a:pt x="21835" y="28405"/>
                    <a:pt x="21835" y="30048"/>
                  </a:cubicBezTo>
                  <a:cubicBezTo>
                    <a:pt x="21835" y="31594"/>
                    <a:pt x="22898" y="32753"/>
                    <a:pt x="24541" y="32753"/>
                  </a:cubicBezTo>
                  <a:close/>
                  <a:moveTo>
                    <a:pt x="24541" y="49082"/>
                  </a:moveTo>
                  <a:lnTo>
                    <a:pt x="95458" y="49082"/>
                  </a:lnTo>
                  <a:cubicBezTo>
                    <a:pt x="97101" y="49082"/>
                    <a:pt x="98164" y="48019"/>
                    <a:pt x="98164" y="46376"/>
                  </a:cubicBezTo>
                  <a:cubicBezTo>
                    <a:pt x="98164" y="44734"/>
                    <a:pt x="97101" y="43671"/>
                    <a:pt x="95458" y="43671"/>
                  </a:cubicBezTo>
                  <a:lnTo>
                    <a:pt x="24541" y="43671"/>
                  </a:lnTo>
                  <a:cubicBezTo>
                    <a:pt x="22898" y="43671"/>
                    <a:pt x="21835" y="44734"/>
                    <a:pt x="21835" y="46376"/>
                  </a:cubicBezTo>
                  <a:cubicBezTo>
                    <a:pt x="21835" y="48019"/>
                    <a:pt x="22898" y="49082"/>
                    <a:pt x="24541" y="49082"/>
                  </a:cubicBezTo>
                  <a:close/>
                  <a:moveTo>
                    <a:pt x="114492" y="0"/>
                  </a:moveTo>
                  <a:lnTo>
                    <a:pt x="5410" y="0"/>
                  </a:lnTo>
                  <a:cubicBezTo>
                    <a:pt x="2415" y="0"/>
                    <a:pt x="0" y="2512"/>
                    <a:pt x="0" y="5507"/>
                  </a:cubicBezTo>
                  <a:lnTo>
                    <a:pt x="0" y="92753"/>
                  </a:lnTo>
                  <a:lnTo>
                    <a:pt x="27246" y="120000"/>
                  </a:lnTo>
                  <a:lnTo>
                    <a:pt x="114492" y="120000"/>
                  </a:lnTo>
                  <a:cubicBezTo>
                    <a:pt x="117487" y="120000"/>
                    <a:pt x="120000" y="117487"/>
                    <a:pt x="120000" y="114492"/>
                  </a:cubicBezTo>
                  <a:lnTo>
                    <a:pt x="120000" y="5507"/>
                  </a:lnTo>
                  <a:cubicBezTo>
                    <a:pt x="120000" y="2512"/>
                    <a:pt x="117487" y="0"/>
                    <a:pt x="114492" y="0"/>
                  </a:cubicBezTo>
                  <a:close/>
                  <a:moveTo>
                    <a:pt x="27246" y="111787"/>
                  </a:moveTo>
                  <a:lnTo>
                    <a:pt x="8212" y="92753"/>
                  </a:lnTo>
                  <a:lnTo>
                    <a:pt x="27246" y="92753"/>
                  </a:lnTo>
                  <a:lnTo>
                    <a:pt x="27246" y="111787"/>
                  </a:lnTo>
                  <a:close/>
                  <a:moveTo>
                    <a:pt x="114492" y="114492"/>
                  </a:moveTo>
                  <a:lnTo>
                    <a:pt x="32753" y="114492"/>
                  </a:lnTo>
                  <a:lnTo>
                    <a:pt x="32753" y="89951"/>
                  </a:lnTo>
                  <a:cubicBezTo>
                    <a:pt x="32753" y="88405"/>
                    <a:pt x="31594" y="87246"/>
                    <a:pt x="29951" y="87246"/>
                  </a:cubicBezTo>
                  <a:lnTo>
                    <a:pt x="5410" y="87246"/>
                  </a:lnTo>
                  <a:lnTo>
                    <a:pt x="5410" y="5507"/>
                  </a:lnTo>
                  <a:lnTo>
                    <a:pt x="114492" y="5507"/>
                  </a:lnTo>
                  <a:lnTo>
                    <a:pt x="114492" y="114492"/>
                  </a:lnTo>
                  <a:close/>
                  <a:moveTo>
                    <a:pt x="24541" y="65410"/>
                  </a:moveTo>
                  <a:lnTo>
                    <a:pt x="79033" y="65410"/>
                  </a:lnTo>
                  <a:cubicBezTo>
                    <a:pt x="80676" y="65410"/>
                    <a:pt x="81835" y="64347"/>
                    <a:pt x="81835" y="62705"/>
                  </a:cubicBezTo>
                  <a:cubicBezTo>
                    <a:pt x="81835" y="61062"/>
                    <a:pt x="80676" y="60000"/>
                    <a:pt x="79033" y="60000"/>
                  </a:cubicBezTo>
                  <a:lnTo>
                    <a:pt x="24541" y="60000"/>
                  </a:lnTo>
                  <a:cubicBezTo>
                    <a:pt x="22898" y="60000"/>
                    <a:pt x="21835" y="61062"/>
                    <a:pt x="21835" y="62705"/>
                  </a:cubicBezTo>
                  <a:cubicBezTo>
                    <a:pt x="21835" y="64347"/>
                    <a:pt x="22898" y="65410"/>
                    <a:pt x="24541" y="654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74"/>
            <p:cNvSpPr/>
            <p:nvPr/>
          </p:nvSpPr>
          <p:spPr>
            <a:xfrm>
              <a:off x="1873268" y="1243359"/>
              <a:ext cx="240600" cy="297000"/>
            </a:xfrm>
            <a:custGeom>
              <a:avLst/>
              <a:gdLst/>
              <a:ahLst/>
              <a:cxnLst/>
              <a:rect l="l" t="t" r="r" b="b"/>
              <a:pathLst>
                <a:path w="120000" h="120000" extrusionOk="0">
                  <a:moveTo>
                    <a:pt x="20078" y="49082"/>
                  </a:moveTo>
                  <a:lnTo>
                    <a:pt x="60000" y="49082"/>
                  </a:lnTo>
                  <a:cubicBezTo>
                    <a:pt x="62007" y="49082"/>
                    <a:pt x="63425" y="48019"/>
                    <a:pt x="63425" y="46376"/>
                  </a:cubicBezTo>
                  <a:cubicBezTo>
                    <a:pt x="63425" y="44734"/>
                    <a:pt x="62007" y="43671"/>
                    <a:pt x="60000" y="43671"/>
                  </a:cubicBezTo>
                  <a:lnTo>
                    <a:pt x="20078" y="43671"/>
                  </a:lnTo>
                  <a:cubicBezTo>
                    <a:pt x="18070" y="43671"/>
                    <a:pt x="16771" y="44734"/>
                    <a:pt x="16771" y="46376"/>
                  </a:cubicBezTo>
                  <a:cubicBezTo>
                    <a:pt x="16771" y="48019"/>
                    <a:pt x="18070" y="49082"/>
                    <a:pt x="20078" y="49082"/>
                  </a:cubicBezTo>
                  <a:close/>
                  <a:moveTo>
                    <a:pt x="113385" y="10917"/>
                  </a:moveTo>
                  <a:lnTo>
                    <a:pt x="96732" y="10917"/>
                  </a:lnTo>
                  <a:lnTo>
                    <a:pt x="96732" y="2705"/>
                  </a:lnTo>
                  <a:cubicBezTo>
                    <a:pt x="96732" y="1062"/>
                    <a:pt x="95433" y="0"/>
                    <a:pt x="93425" y="0"/>
                  </a:cubicBezTo>
                  <a:cubicBezTo>
                    <a:pt x="91417" y="0"/>
                    <a:pt x="90000" y="1062"/>
                    <a:pt x="90000" y="2705"/>
                  </a:cubicBezTo>
                  <a:lnTo>
                    <a:pt x="90000" y="10917"/>
                  </a:lnTo>
                  <a:lnTo>
                    <a:pt x="83385" y="10917"/>
                  </a:lnTo>
                  <a:lnTo>
                    <a:pt x="83385" y="2705"/>
                  </a:lnTo>
                  <a:cubicBezTo>
                    <a:pt x="83385" y="1062"/>
                    <a:pt x="82086" y="0"/>
                    <a:pt x="80078" y="0"/>
                  </a:cubicBezTo>
                  <a:cubicBezTo>
                    <a:pt x="78070" y="0"/>
                    <a:pt x="76771" y="1062"/>
                    <a:pt x="76771" y="2705"/>
                  </a:cubicBezTo>
                  <a:lnTo>
                    <a:pt x="76771" y="10917"/>
                  </a:lnTo>
                  <a:lnTo>
                    <a:pt x="70039" y="10917"/>
                  </a:lnTo>
                  <a:lnTo>
                    <a:pt x="70039" y="2705"/>
                  </a:lnTo>
                  <a:cubicBezTo>
                    <a:pt x="70039" y="1062"/>
                    <a:pt x="68740" y="0"/>
                    <a:pt x="66732" y="0"/>
                  </a:cubicBezTo>
                  <a:cubicBezTo>
                    <a:pt x="64724" y="0"/>
                    <a:pt x="63425" y="1062"/>
                    <a:pt x="63425" y="2705"/>
                  </a:cubicBezTo>
                  <a:lnTo>
                    <a:pt x="63425" y="10917"/>
                  </a:lnTo>
                  <a:lnTo>
                    <a:pt x="56692" y="10917"/>
                  </a:lnTo>
                  <a:lnTo>
                    <a:pt x="56692" y="2705"/>
                  </a:lnTo>
                  <a:cubicBezTo>
                    <a:pt x="56692" y="1062"/>
                    <a:pt x="55393" y="0"/>
                    <a:pt x="53385" y="0"/>
                  </a:cubicBezTo>
                  <a:cubicBezTo>
                    <a:pt x="51377" y="0"/>
                    <a:pt x="50078" y="1062"/>
                    <a:pt x="50078" y="2705"/>
                  </a:cubicBezTo>
                  <a:lnTo>
                    <a:pt x="50078" y="10917"/>
                  </a:lnTo>
                  <a:lnTo>
                    <a:pt x="43346" y="10917"/>
                  </a:lnTo>
                  <a:lnTo>
                    <a:pt x="43346" y="2705"/>
                  </a:lnTo>
                  <a:cubicBezTo>
                    <a:pt x="43346" y="1062"/>
                    <a:pt x="42047" y="0"/>
                    <a:pt x="40039" y="0"/>
                  </a:cubicBezTo>
                  <a:cubicBezTo>
                    <a:pt x="38031" y="0"/>
                    <a:pt x="36732" y="1062"/>
                    <a:pt x="36732" y="2705"/>
                  </a:cubicBezTo>
                  <a:lnTo>
                    <a:pt x="36732" y="10917"/>
                  </a:lnTo>
                  <a:lnTo>
                    <a:pt x="30000" y="10917"/>
                  </a:lnTo>
                  <a:lnTo>
                    <a:pt x="30000" y="2705"/>
                  </a:lnTo>
                  <a:cubicBezTo>
                    <a:pt x="30000" y="1062"/>
                    <a:pt x="28700" y="0"/>
                    <a:pt x="26692" y="0"/>
                  </a:cubicBezTo>
                  <a:cubicBezTo>
                    <a:pt x="24685" y="0"/>
                    <a:pt x="23385" y="1062"/>
                    <a:pt x="23385" y="2705"/>
                  </a:cubicBezTo>
                  <a:lnTo>
                    <a:pt x="23385" y="10917"/>
                  </a:lnTo>
                  <a:lnTo>
                    <a:pt x="6732" y="10917"/>
                  </a:lnTo>
                  <a:cubicBezTo>
                    <a:pt x="3070" y="10917"/>
                    <a:pt x="0" y="13333"/>
                    <a:pt x="0" y="16328"/>
                  </a:cubicBezTo>
                  <a:lnTo>
                    <a:pt x="0" y="114492"/>
                  </a:lnTo>
                  <a:cubicBezTo>
                    <a:pt x="0" y="117487"/>
                    <a:pt x="3070" y="120000"/>
                    <a:pt x="6732" y="120000"/>
                  </a:cubicBezTo>
                  <a:lnTo>
                    <a:pt x="113385" y="120000"/>
                  </a:lnTo>
                  <a:cubicBezTo>
                    <a:pt x="117047" y="120000"/>
                    <a:pt x="120000" y="117487"/>
                    <a:pt x="120000" y="114492"/>
                  </a:cubicBezTo>
                  <a:lnTo>
                    <a:pt x="120000" y="16328"/>
                  </a:lnTo>
                  <a:cubicBezTo>
                    <a:pt x="120000" y="13333"/>
                    <a:pt x="117047" y="10917"/>
                    <a:pt x="113385" y="10917"/>
                  </a:cubicBezTo>
                  <a:close/>
                  <a:moveTo>
                    <a:pt x="6732" y="114492"/>
                  </a:moveTo>
                  <a:lnTo>
                    <a:pt x="6732" y="98164"/>
                  </a:lnTo>
                  <a:lnTo>
                    <a:pt x="26692" y="114492"/>
                  </a:lnTo>
                  <a:lnTo>
                    <a:pt x="6732" y="114492"/>
                  </a:lnTo>
                  <a:close/>
                  <a:moveTo>
                    <a:pt x="113385" y="114492"/>
                  </a:moveTo>
                  <a:lnTo>
                    <a:pt x="36732" y="114492"/>
                  </a:lnTo>
                  <a:lnTo>
                    <a:pt x="6732" y="89951"/>
                  </a:lnTo>
                  <a:lnTo>
                    <a:pt x="6732" y="16328"/>
                  </a:lnTo>
                  <a:lnTo>
                    <a:pt x="23385" y="16328"/>
                  </a:lnTo>
                  <a:lnTo>
                    <a:pt x="23385" y="24541"/>
                  </a:lnTo>
                  <a:cubicBezTo>
                    <a:pt x="23385" y="26183"/>
                    <a:pt x="24685" y="27246"/>
                    <a:pt x="26692" y="27246"/>
                  </a:cubicBezTo>
                  <a:cubicBezTo>
                    <a:pt x="28700" y="27246"/>
                    <a:pt x="30000" y="26183"/>
                    <a:pt x="30000" y="24541"/>
                  </a:cubicBezTo>
                  <a:lnTo>
                    <a:pt x="30000" y="16328"/>
                  </a:lnTo>
                  <a:lnTo>
                    <a:pt x="36732" y="16328"/>
                  </a:lnTo>
                  <a:lnTo>
                    <a:pt x="36732" y="24541"/>
                  </a:lnTo>
                  <a:cubicBezTo>
                    <a:pt x="36732" y="26183"/>
                    <a:pt x="38031" y="27246"/>
                    <a:pt x="40039" y="27246"/>
                  </a:cubicBezTo>
                  <a:cubicBezTo>
                    <a:pt x="42047" y="27246"/>
                    <a:pt x="43346" y="26183"/>
                    <a:pt x="43346" y="24541"/>
                  </a:cubicBezTo>
                  <a:lnTo>
                    <a:pt x="43346" y="16328"/>
                  </a:lnTo>
                  <a:lnTo>
                    <a:pt x="50078" y="16328"/>
                  </a:lnTo>
                  <a:lnTo>
                    <a:pt x="50078" y="24541"/>
                  </a:lnTo>
                  <a:cubicBezTo>
                    <a:pt x="50078" y="26183"/>
                    <a:pt x="51377" y="27246"/>
                    <a:pt x="53385" y="27246"/>
                  </a:cubicBezTo>
                  <a:cubicBezTo>
                    <a:pt x="55393" y="27246"/>
                    <a:pt x="56692" y="26183"/>
                    <a:pt x="56692" y="24541"/>
                  </a:cubicBezTo>
                  <a:lnTo>
                    <a:pt x="56692" y="16328"/>
                  </a:lnTo>
                  <a:lnTo>
                    <a:pt x="63425" y="16328"/>
                  </a:lnTo>
                  <a:lnTo>
                    <a:pt x="63425" y="24541"/>
                  </a:lnTo>
                  <a:cubicBezTo>
                    <a:pt x="63425" y="26183"/>
                    <a:pt x="64724" y="27246"/>
                    <a:pt x="66732" y="27246"/>
                  </a:cubicBezTo>
                  <a:cubicBezTo>
                    <a:pt x="68740" y="27246"/>
                    <a:pt x="70039" y="26183"/>
                    <a:pt x="70039" y="24541"/>
                  </a:cubicBezTo>
                  <a:lnTo>
                    <a:pt x="70039" y="16328"/>
                  </a:lnTo>
                  <a:lnTo>
                    <a:pt x="76771" y="16328"/>
                  </a:lnTo>
                  <a:lnTo>
                    <a:pt x="76771" y="24541"/>
                  </a:lnTo>
                  <a:cubicBezTo>
                    <a:pt x="76771" y="26183"/>
                    <a:pt x="78070" y="27246"/>
                    <a:pt x="80078" y="27246"/>
                  </a:cubicBezTo>
                  <a:cubicBezTo>
                    <a:pt x="82086" y="27246"/>
                    <a:pt x="83385" y="26183"/>
                    <a:pt x="83385" y="24541"/>
                  </a:cubicBezTo>
                  <a:lnTo>
                    <a:pt x="83385" y="16328"/>
                  </a:lnTo>
                  <a:lnTo>
                    <a:pt x="90000" y="16328"/>
                  </a:lnTo>
                  <a:lnTo>
                    <a:pt x="90000" y="24541"/>
                  </a:lnTo>
                  <a:cubicBezTo>
                    <a:pt x="90000" y="26183"/>
                    <a:pt x="91417" y="27246"/>
                    <a:pt x="93425" y="27246"/>
                  </a:cubicBezTo>
                  <a:cubicBezTo>
                    <a:pt x="95433" y="27246"/>
                    <a:pt x="96732" y="26183"/>
                    <a:pt x="96732" y="24541"/>
                  </a:cubicBezTo>
                  <a:lnTo>
                    <a:pt x="96732" y="16328"/>
                  </a:lnTo>
                  <a:lnTo>
                    <a:pt x="113385" y="16328"/>
                  </a:lnTo>
                  <a:lnTo>
                    <a:pt x="113385" y="114492"/>
                  </a:lnTo>
                  <a:close/>
                  <a:moveTo>
                    <a:pt x="16771" y="62705"/>
                  </a:moveTo>
                  <a:cubicBezTo>
                    <a:pt x="16771" y="64347"/>
                    <a:pt x="18070" y="65410"/>
                    <a:pt x="20078" y="65410"/>
                  </a:cubicBezTo>
                  <a:lnTo>
                    <a:pt x="100039" y="65410"/>
                  </a:lnTo>
                  <a:cubicBezTo>
                    <a:pt x="102047" y="65410"/>
                    <a:pt x="103346" y="64347"/>
                    <a:pt x="103346" y="62705"/>
                  </a:cubicBezTo>
                  <a:cubicBezTo>
                    <a:pt x="103346" y="61062"/>
                    <a:pt x="102047" y="60000"/>
                    <a:pt x="100039" y="60000"/>
                  </a:cubicBezTo>
                  <a:lnTo>
                    <a:pt x="20078" y="60000"/>
                  </a:lnTo>
                  <a:cubicBezTo>
                    <a:pt x="18070" y="60000"/>
                    <a:pt x="16771" y="61062"/>
                    <a:pt x="16771" y="62705"/>
                  </a:cubicBezTo>
                  <a:close/>
                  <a:moveTo>
                    <a:pt x="80078" y="76328"/>
                  </a:moveTo>
                  <a:lnTo>
                    <a:pt x="20078" y="76328"/>
                  </a:lnTo>
                  <a:cubicBezTo>
                    <a:pt x="18070" y="76328"/>
                    <a:pt x="16771" y="77487"/>
                    <a:pt x="16771" y="79130"/>
                  </a:cubicBezTo>
                  <a:cubicBezTo>
                    <a:pt x="16771" y="80676"/>
                    <a:pt x="18070" y="81835"/>
                    <a:pt x="20078" y="81835"/>
                  </a:cubicBezTo>
                  <a:lnTo>
                    <a:pt x="80078" y="81835"/>
                  </a:lnTo>
                  <a:cubicBezTo>
                    <a:pt x="82086" y="81835"/>
                    <a:pt x="83385" y="80676"/>
                    <a:pt x="83385" y="79130"/>
                  </a:cubicBezTo>
                  <a:cubicBezTo>
                    <a:pt x="83385" y="77487"/>
                    <a:pt x="82086" y="76328"/>
                    <a:pt x="80078" y="7632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74"/>
            <p:cNvSpPr/>
            <p:nvPr/>
          </p:nvSpPr>
          <p:spPr>
            <a:xfrm>
              <a:off x="2434947" y="1243359"/>
              <a:ext cx="248700" cy="297000"/>
            </a:xfrm>
            <a:custGeom>
              <a:avLst/>
              <a:gdLst/>
              <a:ahLst/>
              <a:cxnLst/>
              <a:rect l="l" t="t" r="r" b="b"/>
              <a:pathLst>
                <a:path w="120000" h="120000" extrusionOk="0">
                  <a:moveTo>
                    <a:pt x="23385" y="60000"/>
                  </a:moveTo>
                  <a:lnTo>
                    <a:pt x="63307" y="60000"/>
                  </a:lnTo>
                  <a:cubicBezTo>
                    <a:pt x="65314" y="60000"/>
                    <a:pt x="66732" y="58937"/>
                    <a:pt x="66732" y="57294"/>
                  </a:cubicBezTo>
                  <a:cubicBezTo>
                    <a:pt x="66732" y="55652"/>
                    <a:pt x="65314" y="54589"/>
                    <a:pt x="63307" y="54589"/>
                  </a:cubicBezTo>
                  <a:lnTo>
                    <a:pt x="23385" y="54589"/>
                  </a:lnTo>
                  <a:cubicBezTo>
                    <a:pt x="21377" y="54589"/>
                    <a:pt x="19960" y="55652"/>
                    <a:pt x="19960" y="57294"/>
                  </a:cubicBezTo>
                  <a:cubicBezTo>
                    <a:pt x="19960" y="58937"/>
                    <a:pt x="21377" y="60000"/>
                    <a:pt x="23385" y="60000"/>
                  </a:cubicBezTo>
                  <a:close/>
                  <a:moveTo>
                    <a:pt x="23385" y="76328"/>
                  </a:moveTo>
                  <a:lnTo>
                    <a:pt x="96732" y="76328"/>
                  </a:lnTo>
                  <a:cubicBezTo>
                    <a:pt x="98622" y="76328"/>
                    <a:pt x="100039" y="75265"/>
                    <a:pt x="100039" y="73623"/>
                  </a:cubicBezTo>
                  <a:cubicBezTo>
                    <a:pt x="100039" y="71980"/>
                    <a:pt x="98622" y="70917"/>
                    <a:pt x="96732" y="70917"/>
                  </a:cubicBezTo>
                  <a:lnTo>
                    <a:pt x="23385" y="70917"/>
                  </a:lnTo>
                  <a:cubicBezTo>
                    <a:pt x="21377" y="70917"/>
                    <a:pt x="19960" y="71980"/>
                    <a:pt x="19960" y="73623"/>
                  </a:cubicBezTo>
                  <a:cubicBezTo>
                    <a:pt x="19960" y="75265"/>
                    <a:pt x="21377" y="76328"/>
                    <a:pt x="23385" y="76328"/>
                  </a:cubicBezTo>
                  <a:close/>
                  <a:moveTo>
                    <a:pt x="23385" y="92753"/>
                  </a:moveTo>
                  <a:lnTo>
                    <a:pt x="83385" y="92753"/>
                  </a:lnTo>
                  <a:cubicBezTo>
                    <a:pt x="85393" y="92753"/>
                    <a:pt x="86692" y="91594"/>
                    <a:pt x="86692" y="89951"/>
                  </a:cubicBezTo>
                  <a:cubicBezTo>
                    <a:pt x="86692" y="88405"/>
                    <a:pt x="85393" y="87246"/>
                    <a:pt x="83385" y="87246"/>
                  </a:cubicBezTo>
                  <a:lnTo>
                    <a:pt x="23385" y="87246"/>
                  </a:lnTo>
                  <a:cubicBezTo>
                    <a:pt x="21377" y="87246"/>
                    <a:pt x="19960" y="88405"/>
                    <a:pt x="19960" y="89951"/>
                  </a:cubicBezTo>
                  <a:cubicBezTo>
                    <a:pt x="19960" y="91594"/>
                    <a:pt x="21377" y="92753"/>
                    <a:pt x="23385" y="92753"/>
                  </a:cubicBezTo>
                  <a:close/>
                  <a:moveTo>
                    <a:pt x="113385" y="16328"/>
                  </a:moveTo>
                  <a:lnTo>
                    <a:pt x="86692" y="16328"/>
                  </a:lnTo>
                  <a:lnTo>
                    <a:pt x="86692" y="10917"/>
                  </a:lnTo>
                  <a:cubicBezTo>
                    <a:pt x="86692" y="7922"/>
                    <a:pt x="83622" y="5507"/>
                    <a:pt x="79960" y="5507"/>
                  </a:cubicBezTo>
                  <a:lnTo>
                    <a:pt x="66732" y="5507"/>
                  </a:lnTo>
                  <a:cubicBezTo>
                    <a:pt x="66732" y="2512"/>
                    <a:pt x="63661" y="0"/>
                    <a:pt x="60000" y="0"/>
                  </a:cubicBezTo>
                  <a:cubicBezTo>
                    <a:pt x="56338" y="0"/>
                    <a:pt x="53385" y="2512"/>
                    <a:pt x="53385" y="5507"/>
                  </a:cubicBezTo>
                  <a:lnTo>
                    <a:pt x="40039" y="5507"/>
                  </a:lnTo>
                  <a:cubicBezTo>
                    <a:pt x="36377" y="5507"/>
                    <a:pt x="33307" y="7922"/>
                    <a:pt x="33307" y="10917"/>
                  </a:cubicBezTo>
                  <a:lnTo>
                    <a:pt x="33307" y="16328"/>
                  </a:lnTo>
                  <a:lnTo>
                    <a:pt x="6732" y="16328"/>
                  </a:lnTo>
                  <a:cubicBezTo>
                    <a:pt x="3070" y="16328"/>
                    <a:pt x="0" y="18840"/>
                    <a:pt x="0" y="21835"/>
                  </a:cubicBezTo>
                  <a:lnTo>
                    <a:pt x="0" y="114492"/>
                  </a:lnTo>
                  <a:cubicBezTo>
                    <a:pt x="0" y="117487"/>
                    <a:pt x="3070" y="120000"/>
                    <a:pt x="6732" y="120000"/>
                  </a:cubicBezTo>
                  <a:lnTo>
                    <a:pt x="113385" y="120000"/>
                  </a:lnTo>
                  <a:cubicBezTo>
                    <a:pt x="117047" y="120000"/>
                    <a:pt x="120000" y="117487"/>
                    <a:pt x="120000" y="114492"/>
                  </a:cubicBezTo>
                  <a:lnTo>
                    <a:pt x="120000" y="21835"/>
                  </a:lnTo>
                  <a:cubicBezTo>
                    <a:pt x="120000" y="18840"/>
                    <a:pt x="117047" y="16328"/>
                    <a:pt x="113385" y="16328"/>
                  </a:cubicBezTo>
                  <a:close/>
                  <a:moveTo>
                    <a:pt x="40039" y="10917"/>
                  </a:moveTo>
                  <a:lnTo>
                    <a:pt x="79960" y="10917"/>
                  </a:lnTo>
                  <a:lnTo>
                    <a:pt x="79960" y="21835"/>
                  </a:lnTo>
                  <a:lnTo>
                    <a:pt x="40039" y="21835"/>
                  </a:lnTo>
                  <a:lnTo>
                    <a:pt x="40039" y="10917"/>
                  </a:lnTo>
                  <a:close/>
                  <a:moveTo>
                    <a:pt x="113385" y="114492"/>
                  </a:moveTo>
                  <a:lnTo>
                    <a:pt x="6732" y="114492"/>
                  </a:lnTo>
                  <a:lnTo>
                    <a:pt x="6732" y="38164"/>
                  </a:lnTo>
                  <a:lnTo>
                    <a:pt x="113385" y="38164"/>
                  </a:lnTo>
                  <a:lnTo>
                    <a:pt x="113385" y="114492"/>
                  </a:lnTo>
                  <a:close/>
                  <a:moveTo>
                    <a:pt x="113385" y="32753"/>
                  </a:moveTo>
                  <a:lnTo>
                    <a:pt x="6732" y="32753"/>
                  </a:lnTo>
                  <a:lnTo>
                    <a:pt x="6732" y="21835"/>
                  </a:lnTo>
                  <a:lnTo>
                    <a:pt x="33307" y="21835"/>
                  </a:lnTo>
                  <a:cubicBezTo>
                    <a:pt x="33307" y="24830"/>
                    <a:pt x="36377" y="27246"/>
                    <a:pt x="40039" y="27246"/>
                  </a:cubicBezTo>
                  <a:lnTo>
                    <a:pt x="79960" y="27246"/>
                  </a:lnTo>
                  <a:cubicBezTo>
                    <a:pt x="83622" y="27246"/>
                    <a:pt x="86692" y="24830"/>
                    <a:pt x="86692" y="21835"/>
                  </a:cubicBezTo>
                  <a:lnTo>
                    <a:pt x="113385" y="21835"/>
                  </a:lnTo>
                  <a:lnTo>
                    <a:pt x="113385" y="3275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74"/>
            <p:cNvSpPr/>
            <p:nvPr/>
          </p:nvSpPr>
          <p:spPr>
            <a:xfrm>
              <a:off x="2980577" y="1283479"/>
              <a:ext cx="297000" cy="208500"/>
            </a:xfrm>
            <a:custGeom>
              <a:avLst/>
              <a:gdLst/>
              <a:ahLst/>
              <a:cxnLst/>
              <a:rect l="l" t="t" r="r" b="b"/>
              <a:pathLst>
                <a:path w="120000" h="120000" extrusionOk="0">
                  <a:moveTo>
                    <a:pt x="120000" y="3971"/>
                  </a:moveTo>
                  <a:cubicBezTo>
                    <a:pt x="120000" y="1560"/>
                    <a:pt x="118840" y="0"/>
                    <a:pt x="117198" y="0"/>
                  </a:cubicBezTo>
                  <a:cubicBezTo>
                    <a:pt x="116425" y="0"/>
                    <a:pt x="115845" y="283"/>
                    <a:pt x="115362" y="1134"/>
                  </a:cubicBezTo>
                  <a:lnTo>
                    <a:pt x="115362" y="1134"/>
                  </a:lnTo>
                  <a:lnTo>
                    <a:pt x="43574" y="110496"/>
                  </a:lnTo>
                  <a:lnTo>
                    <a:pt x="4637" y="53191"/>
                  </a:lnTo>
                  <a:cubicBezTo>
                    <a:pt x="4057" y="52340"/>
                    <a:pt x="3574" y="52056"/>
                    <a:pt x="2705" y="52056"/>
                  </a:cubicBezTo>
                  <a:cubicBezTo>
                    <a:pt x="1062" y="52056"/>
                    <a:pt x="0" y="53617"/>
                    <a:pt x="0" y="56028"/>
                  </a:cubicBezTo>
                  <a:cubicBezTo>
                    <a:pt x="0" y="57163"/>
                    <a:pt x="289" y="58014"/>
                    <a:pt x="772" y="58865"/>
                  </a:cubicBezTo>
                  <a:lnTo>
                    <a:pt x="41739" y="118865"/>
                  </a:lnTo>
                  <a:cubicBezTo>
                    <a:pt x="42222" y="119716"/>
                    <a:pt x="42801" y="120000"/>
                    <a:pt x="43574" y="120000"/>
                  </a:cubicBezTo>
                  <a:cubicBezTo>
                    <a:pt x="44444" y="120000"/>
                    <a:pt x="45024" y="119716"/>
                    <a:pt x="45507" y="118865"/>
                  </a:cubicBezTo>
                  <a:lnTo>
                    <a:pt x="45507" y="118865"/>
                  </a:lnTo>
                  <a:lnTo>
                    <a:pt x="119130" y="6808"/>
                  </a:lnTo>
                  <a:lnTo>
                    <a:pt x="119130" y="6808"/>
                  </a:lnTo>
                  <a:cubicBezTo>
                    <a:pt x="119710" y="5957"/>
                    <a:pt x="120000" y="5106"/>
                    <a:pt x="120000" y="397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74"/>
            <p:cNvSpPr/>
            <p:nvPr/>
          </p:nvSpPr>
          <p:spPr>
            <a:xfrm>
              <a:off x="3550280" y="1243359"/>
              <a:ext cx="297000" cy="297000"/>
            </a:xfrm>
            <a:custGeom>
              <a:avLst/>
              <a:gdLst/>
              <a:ahLst/>
              <a:cxnLst/>
              <a:rect l="l" t="t" r="r" b="b"/>
              <a:pathLst>
                <a:path w="120000" h="120000" extrusionOk="0">
                  <a:moveTo>
                    <a:pt x="59710" y="75265"/>
                  </a:moveTo>
                  <a:lnTo>
                    <a:pt x="34396" y="49951"/>
                  </a:lnTo>
                  <a:cubicBezTo>
                    <a:pt x="33816" y="49371"/>
                    <a:pt x="33333" y="49082"/>
                    <a:pt x="32463" y="49082"/>
                  </a:cubicBezTo>
                  <a:cubicBezTo>
                    <a:pt x="30821" y="49082"/>
                    <a:pt x="29758" y="50144"/>
                    <a:pt x="29758" y="51787"/>
                  </a:cubicBezTo>
                  <a:cubicBezTo>
                    <a:pt x="29758" y="52657"/>
                    <a:pt x="30048" y="53140"/>
                    <a:pt x="30531" y="53719"/>
                  </a:cubicBezTo>
                  <a:lnTo>
                    <a:pt x="57874" y="80966"/>
                  </a:lnTo>
                  <a:cubicBezTo>
                    <a:pt x="58357" y="81545"/>
                    <a:pt x="58937" y="81835"/>
                    <a:pt x="59710" y="81835"/>
                  </a:cubicBezTo>
                  <a:cubicBezTo>
                    <a:pt x="60579" y="81835"/>
                    <a:pt x="61159" y="81545"/>
                    <a:pt x="61642" y="80966"/>
                  </a:cubicBezTo>
                  <a:lnTo>
                    <a:pt x="61642" y="80966"/>
                  </a:lnTo>
                  <a:lnTo>
                    <a:pt x="107246" y="33236"/>
                  </a:lnTo>
                  <a:lnTo>
                    <a:pt x="107246" y="33236"/>
                  </a:lnTo>
                  <a:lnTo>
                    <a:pt x="111014" y="29178"/>
                  </a:lnTo>
                  <a:lnTo>
                    <a:pt x="111014" y="29178"/>
                  </a:lnTo>
                  <a:lnTo>
                    <a:pt x="118937" y="20966"/>
                  </a:lnTo>
                  <a:lnTo>
                    <a:pt x="118937" y="20966"/>
                  </a:lnTo>
                  <a:cubicBezTo>
                    <a:pt x="119516" y="20483"/>
                    <a:pt x="119710" y="19903"/>
                    <a:pt x="119710" y="19130"/>
                  </a:cubicBezTo>
                  <a:cubicBezTo>
                    <a:pt x="119710" y="17487"/>
                    <a:pt x="118647" y="16328"/>
                    <a:pt x="117004" y="16328"/>
                  </a:cubicBezTo>
                  <a:cubicBezTo>
                    <a:pt x="116231" y="16328"/>
                    <a:pt x="115652" y="16618"/>
                    <a:pt x="115072" y="17198"/>
                  </a:cubicBezTo>
                  <a:lnTo>
                    <a:pt x="115072" y="17198"/>
                  </a:lnTo>
                  <a:lnTo>
                    <a:pt x="108019" y="24541"/>
                  </a:lnTo>
                  <a:lnTo>
                    <a:pt x="108019" y="24541"/>
                  </a:lnTo>
                  <a:lnTo>
                    <a:pt x="104154" y="28599"/>
                  </a:lnTo>
                  <a:lnTo>
                    <a:pt x="104154" y="28599"/>
                  </a:lnTo>
                  <a:lnTo>
                    <a:pt x="59710" y="75265"/>
                  </a:lnTo>
                  <a:close/>
                  <a:moveTo>
                    <a:pt x="114879" y="37101"/>
                  </a:moveTo>
                  <a:cubicBezTo>
                    <a:pt x="113719" y="36038"/>
                    <a:pt x="112077" y="36038"/>
                    <a:pt x="111014" y="37101"/>
                  </a:cubicBezTo>
                  <a:cubicBezTo>
                    <a:pt x="110241" y="37874"/>
                    <a:pt x="110241" y="39033"/>
                    <a:pt x="110434" y="39806"/>
                  </a:cubicBezTo>
                  <a:lnTo>
                    <a:pt x="110434" y="39806"/>
                  </a:lnTo>
                  <a:cubicBezTo>
                    <a:pt x="112946" y="46086"/>
                    <a:pt x="114299" y="52946"/>
                    <a:pt x="114299" y="60000"/>
                  </a:cubicBezTo>
                  <a:cubicBezTo>
                    <a:pt x="114299" y="89951"/>
                    <a:pt x="89758" y="114492"/>
                    <a:pt x="59710" y="114492"/>
                  </a:cubicBezTo>
                  <a:cubicBezTo>
                    <a:pt x="29758" y="114492"/>
                    <a:pt x="5217" y="89951"/>
                    <a:pt x="5217" y="60000"/>
                  </a:cubicBezTo>
                  <a:cubicBezTo>
                    <a:pt x="5217" y="30048"/>
                    <a:pt x="29758" y="5507"/>
                    <a:pt x="59710" y="5507"/>
                  </a:cubicBezTo>
                  <a:cubicBezTo>
                    <a:pt x="75265" y="5507"/>
                    <a:pt x="89178" y="11980"/>
                    <a:pt x="99033" y="22125"/>
                  </a:cubicBezTo>
                  <a:lnTo>
                    <a:pt x="99033" y="22125"/>
                  </a:lnTo>
                  <a:cubicBezTo>
                    <a:pt x="100096" y="23188"/>
                    <a:pt x="101739" y="22898"/>
                    <a:pt x="102801" y="22125"/>
                  </a:cubicBezTo>
                  <a:cubicBezTo>
                    <a:pt x="103961" y="20966"/>
                    <a:pt x="103961" y="19323"/>
                    <a:pt x="102801" y="18260"/>
                  </a:cubicBezTo>
                  <a:lnTo>
                    <a:pt x="102608" y="17971"/>
                  </a:lnTo>
                  <a:cubicBezTo>
                    <a:pt x="91690" y="6859"/>
                    <a:pt x="76618" y="0"/>
                    <a:pt x="60000" y="0"/>
                  </a:cubicBezTo>
                  <a:cubicBezTo>
                    <a:pt x="26763" y="0"/>
                    <a:pt x="0" y="26763"/>
                    <a:pt x="0" y="60000"/>
                  </a:cubicBezTo>
                  <a:cubicBezTo>
                    <a:pt x="0" y="93236"/>
                    <a:pt x="26763" y="120000"/>
                    <a:pt x="60000" y="120000"/>
                  </a:cubicBezTo>
                  <a:cubicBezTo>
                    <a:pt x="93333" y="120000"/>
                    <a:pt x="120000" y="93236"/>
                    <a:pt x="120000" y="60000"/>
                  </a:cubicBezTo>
                  <a:cubicBezTo>
                    <a:pt x="120000" y="52367"/>
                    <a:pt x="118357" y="45024"/>
                    <a:pt x="115942" y="38164"/>
                  </a:cubicBezTo>
                  <a:cubicBezTo>
                    <a:pt x="115362" y="37681"/>
                    <a:pt x="115362" y="37391"/>
                    <a:pt x="114879" y="3710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3" name="Google Shape;1133;p74"/>
            <p:cNvSpPr/>
            <p:nvPr/>
          </p:nvSpPr>
          <p:spPr>
            <a:xfrm>
              <a:off x="4144054" y="1267431"/>
              <a:ext cx="240600" cy="240600"/>
            </a:xfrm>
            <a:custGeom>
              <a:avLst/>
              <a:gdLst/>
              <a:ahLst/>
              <a:cxnLst/>
              <a:rect l="l" t="t" r="r" b="b"/>
              <a:pathLst>
                <a:path w="120000" h="120000" extrusionOk="0">
                  <a:moveTo>
                    <a:pt x="64724" y="60000"/>
                  </a:moveTo>
                  <a:lnTo>
                    <a:pt x="119055" y="5669"/>
                  </a:lnTo>
                  <a:cubicBezTo>
                    <a:pt x="119645" y="4960"/>
                    <a:pt x="120000" y="4370"/>
                    <a:pt x="120000" y="3307"/>
                  </a:cubicBezTo>
                  <a:cubicBezTo>
                    <a:pt x="120000" y="1299"/>
                    <a:pt x="118700" y="0"/>
                    <a:pt x="116692" y="0"/>
                  </a:cubicBezTo>
                  <a:cubicBezTo>
                    <a:pt x="115629" y="0"/>
                    <a:pt x="115039" y="354"/>
                    <a:pt x="114330" y="944"/>
                  </a:cubicBezTo>
                  <a:lnTo>
                    <a:pt x="60000" y="55275"/>
                  </a:lnTo>
                  <a:lnTo>
                    <a:pt x="5669" y="944"/>
                  </a:lnTo>
                  <a:cubicBezTo>
                    <a:pt x="4960" y="354"/>
                    <a:pt x="4370" y="0"/>
                    <a:pt x="3307" y="0"/>
                  </a:cubicBezTo>
                  <a:cubicBezTo>
                    <a:pt x="1299" y="0"/>
                    <a:pt x="0" y="1299"/>
                    <a:pt x="0" y="3307"/>
                  </a:cubicBezTo>
                  <a:cubicBezTo>
                    <a:pt x="0" y="4370"/>
                    <a:pt x="354" y="4960"/>
                    <a:pt x="1062" y="5669"/>
                  </a:cubicBezTo>
                  <a:lnTo>
                    <a:pt x="55393" y="60000"/>
                  </a:lnTo>
                  <a:lnTo>
                    <a:pt x="1062" y="114330"/>
                  </a:lnTo>
                  <a:cubicBezTo>
                    <a:pt x="354" y="115039"/>
                    <a:pt x="0" y="115629"/>
                    <a:pt x="0" y="116692"/>
                  </a:cubicBezTo>
                  <a:cubicBezTo>
                    <a:pt x="0" y="118700"/>
                    <a:pt x="1299" y="120000"/>
                    <a:pt x="3307" y="120000"/>
                  </a:cubicBezTo>
                  <a:cubicBezTo>
                    <a:pt x="4370" y="120000"/>
                    <a:pt x="4960" y="119645"/>
                    <a:pt x="5669" y="119055"/>
                  </a:cubicBezTo>
                  <a:lnTo>
                    <a:pt x="60000" y="64724"/>
                  </a:lnTo>
                  <a:lnTo>
                    <a:pt x="114330" y="119055"/>
                  </a:lnTo>
                  <a:cubicBezTo>
                    <a:pt x="115039" y="119645"/>
                    <a:pt x="115629" y="120000"/>
                    <a:pt x="116692" y="120000"/>
                  </a:cubicBezTo>
                  <a:cubicBezTo>
                    <a:pt x="118700" y="120000"/>
                    <a:pt x="120000" y="118700"/>
                    <a:pt x="120000" y="116692"/>
                  </a:cubicBezTo>
                  <a:cubicBezTo>
                    <a:pt x="120000" y="115629"/>
                    <a:pt x="119645" y="115039"/>
                    <a:pt x="119055" y="114330"/>
                  </a:cubicBezTo>
                  <a:lnTo>
                    <a:pt x="64724" y="6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4" name="Google Shape;1134;p74"/>
            <p:cNvSpPr/>
            <p:nvPr/>
          </p:nvSpPr>
          <p:spPr>
            <a:xfrm>
              <a:off x="4689684" y="1243359"/>
              <a:ext cx="297000" cy="297000"/>
            </a:xfrm>
            <a:custGeom>
              <a:avLst/>
              <a:gdLst/>
              <a:ahLst/>
              <a:cxnLst/>
              <a:rect l="l" t="t" r="r" b="b"/>
              <a:pathLst>
                <a:path w="120000" h="120000" extrusionOk="0">
                  <a:moveTo>
                    <a:pt x="10917" y="49082"/>
                  </a:moveTo>
                  <a:lnTo>
                    <a:pt x="16328" y="49082"/>
                  </a:lnTo>
                  <a:lnTo>
                    <a:pt x="16328" y="43671"/>
                  </a:lnTo>
                  <a:lnTo>
                    <a:pt x="10917" y="43671"/>
                  </a:lnTo>
                  <a:lnTo>
                    <a:pt x="10917" y="49082"/>
                  </a:lnTo>
                  <a:close/>
                  <a:moveTo>
                    <a:pt x="10917" y="27246"/>
                  </a:moveTo>
                  <a:lnTo>
                    <a:pt x="16328" y="27246"/>
                  </a:lnTo>
                  <a:lnTo>
                    <a:pt x="16328" y="21835"/>
                  </a:lnTo>
                  <a:lnTo>
                    <a:pt x="10917" y="21835"/>
                  </a:lnTo>
                  <a:lnTo>
                    <a:pt x="10917" y="27246"/>
                  </a:lnTo>
                  <a:close/>
                  <a:moveTo>
                    <a:pt x="10917" y="38164"/>
                  </a:moveTo>
                  <a:lnTo>
                    <a:pt x="16328" y="38164"/>
                  </a:lnTo>
                  <a:lnTo>
                    <a:pt x="16328" y="32753"/>
                  </a:lnTo>
                  <a:lnTo>
                    <a:pt x="10917" y="32753"/>
                  </a:lnTo>
                  <a:lnTo>
                    <a:pt x="10917" y="38164"/>
                  </a:lnTo>
                  <a:close/>
                  <a:moveTo>
                    <a:pt x="16328" y="70917"/>
                  </a:moveTo>
                  <a:lnTo>
                    <a:pt x="10917" y="70917"/>
                  </a:lnTo>
                  <a:lnTo>
                    <a:pt x="10917" y="76328"/>
                  </a:lnTo>
                  <a:lnTo>
                    <a:pt x="16328" y="76328"/>
                  </a:lnTo>
                  <a:lnTo>
                    <a:pt x="16328" y="70917"/>
                  </a:lnTo>
                  <a:close/>
                  <a:moveTo>
                    <a:pt x="16328" y="81835"/>
                  </a:moveTo>
                  <a:lnTo>
                    <a:pt x="10917" y="81835"/>
                  </a:lnTo>
                  <a:lnTo>
                    <a:pt x="10917" y="87246"/>
                  </a:lnTo>
                  <a:lnTo>
                    <a:pt x="16328" y="87246"/>
                  </a:lnTo>
                  <a:lnTo>
                    <a:pt x="16328" y="81835"/>
                  </a:lnTo>
                  <a:close/>
                  <a:moveTo>
                    <a:pt x="10917" y="16328"/>
                  </a:moveTo>
                  <a:lnTo>
                    <a:pt x="16328" y="16328"/>
                  </a:lnTo>
                  <a:lnTo>
                    <a:pt x="16328" y="10917"/>
                  </a:lnTo>
                  <a:lnTo>
                    <a:pt x="10917" y="10917"/>
                  </a:lnTo>
                  <a:lnTo>
                    <a:pt x="10917" y="16328"/>
                  </a:lnTo>
                  <a:close/>
                  <a:moveTo>
                    <a:pt x="16328" y="92753"/>
                  </a:moveTo>
                  <a:lnTo>
                    <a:pt x="10917" y="92753"/>
                  </a:lnTo>
                  <a:lnTo>
                    <a:pt x="10917" y="98164"/>
                  </a:lnTo>
                  <a:lnTo>
                    <a:pt x="16328" y="98164"/>
                  </a:lnTo>
                  <a:lnTo>
                    <a:pt x="16328" y="92753"/>
                  </a:lnTo>
                  <a:close/>
                  <a:moveTo>
                    <a:pt x="16328" y="103671"/>
                  </a:moveTo>
                  <a:lnTo>
                    <a:pt x="10917" y="103671"/>
                  </a:lnTo>
                  <a:lnTo>
                    <a:pt x="10917" y="109082"/>
                  </a:lnTo>
                  <a:lnTo>
                    <a:pt x="16328" y="109082"/>
                  </a:lnTo>
                  <a:lnTo>
                    <a:pt x="16328" y="103671"/>
                  </a:lnTo>
                  <a:close/>
                  <a:moveTo>
                    <a:pt x="109082" y="103671"/>
                  </a:moveTo>
                  <a:lnTo>
                    <a:pt x="103574" y="103671"/>
                  </a:lnTo>
                  <a:lnTo>
                    <a:pt x="103574" y="109082"/>
                  </a:lnTo>
                  <a:lnTo>
                    <a:pt x="109082" y="109082"/>
                  </a:lnTo>
                  <a:lnTo>
                    <a:pt x="109082" y="103671"/>
                  </a:lnTo>
                  <a:close/>
                  <a:moveTo>
                    <a:pt x="109082" y="92753"/>
                  </a:moveTo>
                  <a:lnTo>
                    <a:pt x="103574" y="92753"/>
                  </a:lnTo>
                  <a:lnTo>
                    <a:pt x="103574" y="98164"/>
                  </a:lnTo>
                  <a:lnTo>
                    <a:pt x="109082" y="98164"/>
                  </a:lnTo>
                  <a:lnTo>
                    <a:pt x="109082" y="92753"/>
                  </a:lnTo>
                  <a:close/>
                  <a:moveTo>
                    <a:pt x="103574" y="49082"/>
                  </a:moveTo>
                  <a:lnTo>
                    <a:pt x="109082" y="49082"/>
                  </a:lnTo>
                  <a:lnTo>
                    <a:pt x="109082" y="43671"/>
                  </a:lnTo>
                  <a:lnTo>
                    <a:pt x="103574" y="43671"/>
                  </a:lnTo>
                  <a:lnTo>
                    <a:pt x="103574" y="49082"/>
                  </a:lnTo>
                  <a:close/>
                  <a:moveTo>
                    <a:pt x="103574" y="38164"/>
                  </a:moveTo>
                  <a:lnTo>
                    <a:pt x="109082" y="38164"/>
                  </a:lnTo>
                  <a:lnTo>
                    <a:pt x="109082" y="32753"/>
                  </a:lnTo>
                  <a:lnTo>
                    <a:pt x="103574" y="32753"/>
                  </a:lnTo>
                  <a:lnTo>
                    <a:pt x="103574" y="38164"/>
                  </a:lnTo>
                  <a:close/>
                  <a:moveTo>
                    <a:pt x="109082" y="81835"/>
                  </a:moveTo>
                  <a:lnTo>
                    <a:pt x="103574" y="81835"/>
                  </a:lnTo>
                  <a:lnTo>
                    <a:pt x="103574" y="87246"/>
                  </a:lnTo>
                  <a:lnTo>
                    <a:pt x="109082" y="87246"/>
                  </a:lnTo>
                  <a:lnTo>
                    <a:pt x="109082" y="81835"/>
                  </a:ln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21835" y="114492"/>
                  </a:moveTo>
                  <a:lnTo>
                    <a:pt x="10917" y="114492"/>
                  </a:lnTo>
                  <a:cubicBezTo>
                    <a:pt x="7922" y="114492"/>
                    <a:pt x="5410" y="112077"/>
                    <a:pt x="5410" y="109082"/>
                  </a:cubicBezTo>
                  <a:lnTo>
                    <a:pt x="5410" y="62705"/>
                  </a:lnTo>
                  <a:lnTo>
                    <a:pt x="21835" y="62705"/>
                  </a:lnTo>
                  <a:lnTo>
                    <a:pt x="21835" y="114492"/>
                  </a:lnTo>
                  <a:close/>
                  <a:moveTo>
                    <a:pt x="21835" y="57294"/>
                  </a:moveTo>
                  <a:lnTo>
                    <a:pt x="5410" y="57294"/>
                  </a:lnTo>
                  <a:lnTo>
                    <a:pt x="5410" y="10917"/>
                  </a:lnTo>
                  <a:cubicBezTo>
                    <a:pt x="5410" y="7922"/>
                    <a:pt x="7922" y="5507"/>
                    <a:pt x="10917" y="5507"/>
                  </a:cubicBezTo>
                  <a:lnTo>
                    <a:pt x="21835" y="5507"/>
                  </a:lnTo>
                  <a:lnTo>
                    <a:pt x="21835" y="57294"/>
                  </a:lnTo>
                  <a:close/>
                  <a:moveTo>
                    <a:pt x="92657" y="114492"/>
                  </a:moveTo>
                  <a:lnTo>
                    <a:pt x="27246" y="114492"/>
                  </a:lnTo>
                  <a:lnTo>
                    <a:pt x="27246" y="62705"/>
                  </a:lnTo>
                  <a:lnTo>
                    <a:pt x="92657" y="62705"/>
                  </a:lnTo>
                  <a:lnTo>
                    <a:pt x="92657" y="114492"/>
                  </a:lnTo>
                  <a:close/>
                  <a:moveTo>
                    <a:pt x="92657" y="57294"/>
                  </a:moveTo>
                  <a:lnTo>
                    <a:pt x="27246" y="57294"/>
                  </a:lnTo>
                  <a:lnTo>
                    <a:pt x="27246" y="5507"/>
                  </a:lnTo>
                  <a:lnTo>
                    <a:pt x="92657" y="5507"/>
                  </a:lnTo>
                  <a:lnTo>
                    <a:pt x="92657" y="57294"/>
                  </a:lnTo>
                  <a:close/>
                  <a:moveTo>
                    <a:pt x="114492" y="109082"/>
                  </a:moveTo>
                  <a:cubicBezTo>
                    <a:pt x="114492" y="112077"/>
                    <a:pt x="112077" y="114492"/>
                    <a:pt x="109082" y="114492"/>
                  </a:cubicBezTo>
                  <a:lnTo>
                    <a:pt x="98164" y="114492"/>
                  </a:lnTo>
                  <a:lnTo>
                    <a:pt x="98164" y="62705"/>
                  </a:lnTo>
                  <a:lnTo>
                    <a:pt x="114492" y="62705"/>
                  </a:lnTo>
                  <a:lnTo>
                    <a:pt x="114492" y="109082"/>
                  </a:lnTo>
                  <a:close/>
                  <a:moveTo>
                    <a:pt x="114492" y="57294"/>
                  </a:moveTo>
                  <a:lnTo>
                    <a:pt x="98164" y="57294"/>
                  </a:lnTo>
                  <a:lnTo>
                    <a:pt x="98164" y="5507"/>
                  </a:lnTo>
                  <a:lnTo>
                    <a:pt x="109082" y="5507"/>
                  </a:lnTo>
                  <a:cubicBezTo>
                    <a:pt x="112077" y="5507"/>
                    <a:pt x="114492" y="7922"/>
                    <a:pt x="114492" y="10917"/>
                  </a:cubicBezTo>
                  <a:lnTo>
                    <a:pt x="114492" y="57294"/>
                  </a:lnTo>
                  <a:close/>
                  <a:moveTo>
                    <a:pt x="103574" y="16328"/>
                  </a:moveTo>
                  <a:lnTo>
                    <a:pt x="109082" y="16328"/>
                  </a:lnTo>
                  <a:lnTo>
                    <a:pt x="109082" y="10917"/>
                  </a:lnTo>
                  <a:lnTo>
                    <a:pt x="103574" y="10917"/>
                  </a:lnTo>
                  <a:lnTo>
                    <a:pt x="103574" y="16328"/>
                  </a:lnTo>
                  <a:close/>
                  <a:moveTo>
                    <a:pt x="109082" y="70917"/>
                  </a:moveTo>
                  <a:lnTo>
                    <a:pt x="103574" y="70917"/>
                  </a:lnTo>
                  <a:lnTo>
                    <a:pt x="103574" y="76328"/>
                  </a:lnTo>
                  <a:lnTo>
                    <a:pt x="109082" y="76328"/>
                  </a:lnTo>
                  <a:lnTo>
                    <a:pt x="109082" y="70917"/>
                  </a:lnTo>
                  <a:close/>
                  <a:moveTo>
                    <a:pt x="103574" y="27246"/>
                  </a:moveTo>
                  <a:lnTo>
                    <a:pt x="109082" y="27246"/>
                  </a:lnTo>
                  <a:lnTo>
                    <a:pt x="109082" y="21835"/>
                  </a:lnTo>
                  <a:lnTo>
                    <a:pt x="103574" y="21835"/>
                  </a:lnTo>
                  <a:lnTo>
                    <a:pt x="103574" y="2724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74"/>
            <p:cNvSpPr/>
            <p:nvPr/>
          </p:nvSpPr>
          <p:spPr>
            <a:xfrm>
              <a:off x="5259388" y="1243359"/>
              <a:ext cx="297000" cy="297000"/>
            </a:xfrm>
            <a:custGeom>
              <a:avLst/>
              <a:gdLst/>
              <a:ahLst/>
              <a:cxnLst/>
              <a:rect l="l" t="t" r="r" b="b"/>
              <a:pathLst>
                <a:path w="120000" h="120000" extrusionOk="0">
                  <a:moveTo>
                    <a:pt x="16341" y="103671"/>
                  </a:moveTo>
                  <a:lnTo>
                    <a:pt x="10829" y="103671"/>
                  </a:lnTo>
                  <a:lnTo>
                    <a:pt x="10829" y="109082"/>
                  </a:lnTo>
                  <a:lnTo>
                    <a:pt x="16341" y="109082"/>
                  </a:lnTo>
                  <a:lnTo>
                    <a:pt x="16341" y="103671"/>
                  </a:lnTo>
                  <a:close/>
                  <a:moveTo>
                    <a:pt x="16341" y="81835"/>
                  </a:moveTo>
                  <a:lnTo>
                    <a:pt x="10829" y="81835"/>
                  </a:lnTo>
                  <a:lnTo>
                    <a:pt x="10829" y="87246"/>
                  </a:lnTo>
                  <a:lnTo>
                    <a:pt x="16341" y="87246"/>
                  </a:lnTo>
                  <a:lnTo>
                    <a:pt x="16341" y="81835"/>
                  </a:lnTo>
                  <a:close/>
                  <a:moveTo>
                    <a:pt x="10829" y="38164"/>
                  </a:moveTo>
                  <a:lnTo>
                    <a:pt x="16341" y="38164"/>
                  </a:lnTo>
                  <a:lnTo>
                    <a:pt x="16341" y="32753"/>
                  </a:lnTo>
                  <a:lnTo>
                    <a:pt x="10829" y="32753"/>
                  </a:lnTo>
                  <a:lnTo>
                    <a:pt x="10829" y="38164"/>
                  </a:lnTo>
                  <a:close/>
                  <a:moveTo>
                    <a:pt x="16341" y="92753"/>
                  </a:moveTo>
                  <a:lnTo>
                    <a:pt x="10829" y="92753"/>
                  </a:lnTo>
                  <a:lnTo>
                    <a:pt x="10829" y="98164"/>
                  </a:lnTo>
                  <a:lnTo>
                    <a:pt x="16341" y="98164"/>
                  </a:lnTo>
                  <a:lnTo>
                    <a:pt x="16341" y="92753"/>
                  </a:lnTo>
                  <a:close/>
                  <a:moveTo>
                    <a:pt x="10829" y="60000"/>
                  </a:moveTo>
                  <a:lnTo>
                    <a:pt x="16341" y="60000"/>
                  </a:lnTo>
                  <a:lnTo>
                    <a:pt x="16341" y="54589"/>
                  </a:lnTo>
                  <a:lnTo>
                    <a:pt x="10829" y="54589"/>
                  </a:lnTo>
                  <a:lnTo>
                    <a:pt x="10829" y="60000"/>
                  </a:lnTo>
                  <a:close/>
                  <a:moveTo>
                    <a:pt x="10829" y="49082"/>
                  </a:moveTo>
                  <a:lnTo>
                    <a:pt x="16341" y="49082"/>
                  </a:lnTo>
                  <a:lnTo>
                    <a:pt x="16341" y="43671"/>
                  </a:lnTo>
                  <a:lnTo>
                    <a:pt x="10829" y="43671"/>
                  </a:lnTo>
                  <a:lnTo>
                    <a:pt x="10829" y="49082"/>
                  </a:lnTo>
                  <a:close/>
                  <a:moveTo>
                    <a:pt x="87316" y="21835"/>
                  </a:moveTo>
                  <a:lnTo>
                    <a:pt x="10829" y="21835"/>
                  </a:lnTo>
                  <a:cubicBezTo>
                    <a:pt x="4834" y="21835"/>
                    <a:pt x="0" y="26763"/>
                    <a:pt x="0" y="32753"/>
                  </a:cubicBezTo>
                  <a:lnTo>
                    <a:pt x="0" y="109082"/>
                  </a:lnTo>
                  <a:cubicBezTo>
                    <a:pt x="0" y="115072"/>
                    <a:pt x="4834" y="120000"/>
                    <a:pt x="10829" y="120000"/>
                  </a:cubicBezTo>
                  <a:lnTo>
                    <a:pt x="87316" y="120000"/>
                  </a:lnTo>
                  <a:cubicBezTo>
                    <a:pt x="93311" y="120000"/>
                    <a:pt x="98243" y="115072"/>
                    <a:pt x="98243" y="109082"/>
                  </a:cubicBezTo>
                  <a:lnTo>
                    <a:pt x="98243" y="32753"/>
                  </a:lnTo>
                  <a:cubicBezTo>
                    <a:pt x="98243" y="26763"/>
                    <a:pt x="93311" y="21835"/>
                    <a:pt x="87316" y="21835"/>
                  </a:cubicBezTo>
                  <a:close/>
                  <a:moveTo>
                    <a:pt x="21756" y="114492"/>
                  </a:moveTo>
                  <a:lnTo>
                    <a:pt x="10829" y="114492"/>
                  </a:lnTo>
                  <a:cubicBezTo>
                    <a:pt x="7832" y="114492"/>
                    <a:pt x="5414" y="112077"/>
                    <a:pt x="5414" y="109082"/>
                  </a:cubicBezTo>
                  <a:lnTo>
                    <a:pt x="5414" y="73623"/>
                  </a:lnTo>
                  <a:lnTo>
                    <a:pt x="21756" y="73623"/>
                  </a:lnTo>
                  <a:lnTo>
                    <a:pt x="21756" y="114492"/>
                  </a:lnTo>
                  <a:close/>
                  <a:moveTo>
                    <a:pt x="21756" y="68212"/>
                  </a:moveTo>
                  <a:lnTo>
                    <a:pt x="5414" y="68212"/>
                  </a:lnTo>
                  <a:lnTo>
                    <a:pt x="5414" y="32753"/>
                  </a:lnTo>
                  <a:cubicBezTo>
                    <a:pt x="5414" y="29758"/>
                    <a:pt x="7832" y="27246"/>
                    <a:pt x="10829" y="27246"/>
                  </a:cubicBezTo>
                  <a:lnTo>
                    <a:pt x="21756" y="27246"/>
                  </a:lnTo>
                  <a:lnTo>
                    <a:pt x="21756" y="68212"/>
                  </a:lnTo>
                  <a:close/>
                  <a:moveTo>
                    <a:pt x="70878" y="114492"/>
                  </a:moveTo>
                  <a:lnTo>
                    <a:pt x="27268" y="114492"/>
                  </a:lnTo>
                  <a:lnTo>
                    <a:pt x="27268" y="73623"/>
                  </a:lnTo>
                  <a:lnTo>
                    <a:pt x="70878" y="73623"/>
                  </a:lnTo>
                  <a:lnTo>
                    <a:pt x="70878" y="114492"/>
                  </a:lnTo>
                  <a:close/>
                  <a:moveTo>
                    <a:pt x="70878" y="68212"/>
                  </a:moveTo>
                  <a:lnTo>
                    <a:pt x="27268" y="68212"/>
                  </a:lnTo>
                  <a:lnTo>
                    <a:pt x="27268" y="27246"/>
                  </a:lnTo>
                  <a:lnTo>
                    <a:pt x="70878" y="27246"/>
                  </a:lnTo>
                  <a:lnTo>
                    <a:pt x="70878" y="68212"/>
                  </a:lnTo>
                  <a:close/>
                  <a:moveTo>
                    <a:pt x="92731" y="109082"/>
                  </a:moveTo>
                  <a:cubicBezTo>
                    <a:pt x="92731" y="112077"/>
                    <a:pt x="90314" y="114492"/>
                    <a:pt x="87316" y="114492"/>
                  </a:cubicBezTo>
                  <a:lnTo>
                    <a:pt x="76390" y="114492"/>
                  </a:lnTo>
                  <a:lnTo>
                    <a:pt x="76390" y="73623"/>
                  </a:lnTo>
                  <a:lnTo>
                    <a:pt x="92731" y="73623"/>
                  </a:lnTo>
                  <a:lnTo>
                    <a:pt x="92731" y="109082"/>
                  </a:lnTo>
                  <a:close/>
                  <a:moveTo>
                    <a:pt x="92731" y="68212"/>
                  </a:moveTo>
                  <a:lnTo>
                    <a:pt x="76390" y="68212"/>
                  </a:lnTo>
                  <a:lnTo>
                    <a:pt x="76390" y="27246"/>
                  </a:lnTo>
                  <a:lnTo>
                    <a:pt x="87316" y="27246"/>
                  </a:lnTo>
                  <a:cubicBezTo>
                    <a:pt x="90314" y="27246"/>
                    <a:pt x="92731" y="29758"/>
                    <a:pt x="92731" y="32753"/>
                  </a:cubicBezTo>
                  <a:lnTo>
                    <a:pt x="92731" y="68212"/>
                  </a:lnTo>
                  <a:close/>
                  <a:moveTo>
                    <a:pt x="81804" y="38164"/>
                  </a:moveTo>
                  <a:lnTo>
                    <a:pt x="87316" y="38164"/>
                  </a:lnTo>
                  <a:lnTo>
                    <a:pt x="87316" y="32753"/>
                  </a:lnTo>
                  <a:lnTo>
                    <a:pt x="81804" y="32753"/>
                  </a:lnTo>
                  <a:lnTo>
                    <a:pt x="81804" y="38164"/>
                  </a:lnTo>
                  <a:close/>
                  <a:moveTo>
                    <a:pt x="109073" y="0"/>
                  </a:moveTo>
                  <a:lnTo>
                    <a:pt x="32683" y="0"/>
                  </a:lnTo>
                  <a:cubicBezTo>
                    <a:pt x="26688" y="0"/>
                    <a:pt x="21756" y="4927"/>
                    <a:pt x="21756" y="10917"/>
                  </a:cubicBezTo>
                  <a:lnTo>
                    <a:pt x="21756" y="13623"/>
                  </a:lnTo>
                  <a:cubicBezTo>
                    <a:pt x="21756" y="15265"/>
                    <a:pt x="22917" y="16328"/>
                    <a:pt x="24560" y="16328"/>
                  </a:cubicBezTo>
                  <a:cubicBezTo>
                    <a:pt x="26107" y="16328"/>
                    <a:pt x="27268" y="15265"/>
                    <a:pt x="27268" y="13623"/>
                  </a:cubicBezTo>
                  <a:lnTo>
                    <a:pt x="27268" y="10917"/>
                  </a:lnTo>
                  <a:cubicBezTo>
                    <a:pt x="27268" y="7922"/>
                    <a:pt x="29685" y="5507"/>
                    <a:pt x="32683" y="5507"/>
                  </a:cubicBezTo>
                  <a:lnTo>
                    <a:pt x="109073" y="5507"/>
                  </a:lnTo>
                  <a:cubicBezTo>
                    <a:pt x="112070" y="5507"/>
                    <a:pt x="114585" y="7922"/>
                    <a:pt x="114585" y="10917"/>
                  </a:cubicBezTo>
                  <a:lnTo>
                    <a:pt x="114585" y="87246"/>
                  </a:lnTo>
                  <a:cubicBezTo>
                    <a:pt x="114585" y="90241"/>
                    <a:pt x="112070" y="92753"/>
                    <a:pt x="109073" y="92753"/>
                  </a:cubicBezTo>
                  <a:lnTo>
                    <a:pt x="106365" y="92753"/>
                  </a:lnTo>
                  <a:cubicBezTo>
                    <a:pt x="104721" y="92753"/>
                    <a:pt x="103658" y="93816"/>
                    <a:pt x="103658" y="95458"/>
                  </a:cubicBezTo>
                  <a:cubicBezTo>
                    <a:pt x="103658" y="97101"/>
                    <a:pt x="104721" y="98164"/>
                    <a:pt x="106365" y="98164"/>
                  </a:cubicBezTo>
                  <a:lnTo>
                    <a:pt x="109073" y="98164"/>
                  </a:lnTo>
                  <a:cubicBezTo>
                    <a:pt x="115165" y="98164"/>
                    <a:pt x="120000" y="93236"/>
                    <a:pt x="120000" y="87246"/>
                  </a:cubicBezTo>
                  <a:lnTo>
                    <a:pt x="120000" y="10917"/>
                  </a:lnTo>
                  <a:cubicBezTo>
                    <a:pt x="120000" y="4927"/>
                    <a:pt x="115165" y="0"/>
                    <a:pt x="109073" y="0"/>
                  </a:cubicBezTo>
                  <a:close/>
                  <a:moveTo>
                    <a:pt x="81804" y="49082"/>
                  </a:moveTo>
                  <a:lnTo>
                    <a:pt x="87316" y="49082"/>
                  </a:lnTo>
                  <a:lnTo>
                    <a:pt x="87316" y="43671"/>
                  </a:lnTo>
                  <a:lnTo>
                    <a:pt x="81804" y="43671"/>
                  </a:lnTo>
                  <a:lnTo>
                    <a:pt x="81804" y="49082"/>
                  </a:lnTo>
                  <a:close/>
                  <a:moveTo>
                    <a:pt x="87316" y="92753"/>
                  </a:moveTo>
                  <a:lnTo>
                    <a:pt x="81804" y="92753"/>
                  </a:lnTo>
                  <a:lnTo>
                    <a:pt x="81804" y="98164"/>
                  </a:lnTo>
                  <a:lnTo>
                    <a:pt x="87316" y="98164"/>
                  </a:lnTo>
                  <a:lnTo>
                    <a:pt x="87316" y="92753"/>
                  </a:lnTo>
                  <a:close/>
                  <a:moveTo>
                    <a:pt x="81804" y="60000"/>
                  </a:moveTo>
                  <a:lnTo>
                    <a:pt x="87316" y="60000"/>
                  </a:lnTo>
                  <a:lnTo>
                    <a:pt x="87316" y="54589"/>
                  </a:lnTo>
                  <a:lnTo>
                    <a:pt x="81804" y="54589"/>
                  </a:lnTo>
                  <a:lnTo>
                    <a:pt x="81804" y="60000"/>
                  </a:lnTo>
                  <a:close/>
                  <a:moveTo>
                    <a:pt x="87316" y="81835"/>
                  </a:moveTo>
                  <a:lnTo>
                    <a:pt x="81804" y="81835"/>
                  </a:lnTo>
                  <a:lnTo>
                    <a:pt x="81804" y="87246"/>
                  </a:lnTo>
                  <a:lnTo>
                    <a:pt x="87316" y="87246"/>
                  </a:lnTo>
                  <a:lnTo>
                    <a:pt x="87316" y="81835"/>
                  </a:lnTo>
                  <a:close/>
                  <a:moveTo>
                    <a:pt x="87316" y="103671"/>
                  </a:moveTo>
                  <a:lnTo>
                    <a:pt x="81804" y="103671"/>
                  </a:lnTo>
                  <a:lnTo>
                    <a:pt x="81804" y="109082"/>
                  </a:lnTo>
                  <a:lnTo>
                    <a:pt x="87316" y="109082"/>
                  </a:lnTo>
                  <a:lnTo>
                    <a:pt x="87316" y="10367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74"/>
            <p:cNvSpPr/>
            <p:nvPr/>
          </p:nvSpPr>
          <p:spPr>
            <a:xfrm>
              <a:off x="5821065" y="1243359"/>
              <a:ext cx="304800" cy="297000"/>
            </a:xfrm>
            <a:custGeom>
              <a:avLst/>
              <a:gdLst/>
              <a:ahLst/>
              <a:cxnLst/>
              <a:rect l="l" t="t" r="r" b="b"/>
              <a:pathLst>
                <a:path w="120000" h="120000" extrusionOk="0">
                  <a:moveTo>
                    <a:pt x="10917" y="27246"/>
                  </a:moveTo>
                  <a:lnTo>
                    <a:pt x="16425" y="27246"/>
                  </a:lnTo>
                  <a:lnTo>
                    <a:pt x="16425" y="21835"/>
                  </a:lnTo>
                  <a:lnTo>
                    <a:pt x="10917" y="21835"/>
                  </a:lnTo>
                  <a:lnTo>
                    <a:pt x="10917" y="27246"/>
                  </a:lnTo>
                  <a:close/>
                  <a:moveTo>
                    <a:pt x="10917" y="38164"/>
                  </a:moveTo>
                  <a:lnTo>
                    <a:pt x="16425" y="38164"/>
                  </a:lnTo>
                  <a:lnTo>
                    <a:pt x="16425" y="32753"/>
                  </a:lnTo>
                  <a:lnTo>
                    <a:pt x="10917" y="32753"/>
                  </a:lnTo>
                  <a:lnTo>
                    <a:pt x="10917" y="38164"/>
                  </a:lnTo>
                  <a:close/>
                  <a:moveTo>
                    <a:pt x="16425" y="103671"/>
                  </a:moveTo>
                  <a:lnTo>
                    <a:pt x="10917" y="103671"/>
                  </a:lnTo>
                  <a:lnTo>
                    <a:pt x="10917" y="109082"/>
                  </a:lnTo>
                  <a:lnTo>
                    <a:pt x="16425" y="109082"/>
                  </a:lnTo>
                  <a:lnTo>
                    <a:pt x="16425" y="103671"/>
                  </a:lnTo>
                  <a:close/>
                  <a:moveTo>
                    <a:pt x="16425" y="81835"/>
                  </a:moveTo>
                  <a:lnTo>
                    <a:pt x="10917" y="81835"/>
                  </a:lnTo>
                  <a:lnTo>
                    <a:pt x="10917" y="87246"/>
                  </a:lnTo>
                  <a:lnTo>
                    <a:pt x="16425" y="87246"/>
                  </a:lnTo>
                  <a:lnTo>
                    <a:pt x="16425" y="81835"/>
                  </a:lnTo>
                  <a:close/>
                  <a:moveTo>
                    <a:pt x="16425" y="70917"/>
                  </a:moveTo>
                  <a:lnTo>
                    <a:pt x="10917" y="70917"/>
                  </a:lnTo>
                  <a:lnTo>
                    <a:pt x="10917" y="76328"/>
                  </a:lnTo>
                  <a:lnTo>
                    <a:pt x="16425" y="76328"/>
                  </a:lnTo>
                  <a:lnTo>
                    <a:pt x="16425" y="70917"/>
                  </a:lnTo>
                  <a:close/>
                  <a:moveTo>
                    <a:pt x="16425" y="92753"/>
                  </a:moveTo>
                  <a:lnTo>
                    <a:pt x="10917" y="92753"/>
                  </a:lnTo>
                  <a:lnTo>
                    <a:pt x="10917" y="98164"/>
                  </a:lnTo>
                  <a:lnTo>
                    <a:pt x="16425" y="98164"/>
                  </a:lnTo>
                  <a:lnTo>
                    <a:pt x="16425" y="92753"/>
                  </a:lnTo>
                  <a:close/>
                  <a:moveTo>
                    <a:pt x="10917" y="49082"/>
                  </a:moveTo>
                  <a:lnTo>
                    <a:pt x="16425" y="49082"/>
                  </a:lnTo>
                  <a:lnTo>
                    <a:pt x="16425" y="43671"/>
                  </a:lnTo>
                  <a:lnTo>
                    <a:pt x="10917" y="43671"/>
                  </a:lnTo>
                  <a:lnTo>
                    <a:pt x="10917" y="49082"/>
                  </a:lnTo>
                  <a:close/>
                  <a:moveTo>
                    <a:pt x="10917" y="16328"/>
                  </a:moveTo>
                  <a:lnTo>
                    <a:pt x="16425" y="16328"/>
                  </a:lnTo>
                  <a:lnTo>
                    <a:pt x="16425" y="10917"/>
                  </a:lnTo>
                  <a:lnTo>
                    <a:pt x="10917" y="10917"/>
                  </a:lnTo>
                  <a:lnTo>
                    <a:pt x="10917" y="16328"/>
                  </a:lnTo>
                  <a:close/>
                  <a:moveTo>
                    <a:pt x="103671" y="27246"/>
                  </a:moveTo>
                  <a:lnTo>
                    <a:pt x="109082" y="27246"/>
                  </a:lnTo>
                  <a:lnTo>
                    <a:pt x="109082" y="21835"/>
                  </a:lnTo>
                  <a:lnTo>
                    <a:pt x="103671" y="21835"/>
                  </a:lnTo>
                  <a:lnTo>
                    <a:pt x="103671" y="27246"/>
                  </a:lnTo>
                  <a:close/>
                  <a:moveTo>
                    <a:pt x="103671" y="38164"/>
                  </a:moveTo>
                  <a:lnTo>
                    <a:pt x="109082" y="38164"/>
                  </a:lnTo>
                  <a:lnTo>
                    <a:pt x="109082" y="32753"/>
                  </a:lnTo>
                  <a:lnTo>
                    <a:pt x="103671" y="32753"/>
                  </a:lnTo>
                  <a:lnTo>
                    <a:pt x="103671" y="38164"/>
                  </a:lnTo>
                  <a:close/>
                  <a:moveTo>
                    <a:pt x="103671" y="49082"/>
                  </a:moveTo>
                  <a:lnTo>
                    <a:pt x="109082" y="49082"/>
                  </a:lnTo>
                  <a:lnTo>
                    <a:pt x="109082" y="43671"/>
                  </a:lnTo>
                  <a:lnTo>
                    <a:pt x="103671" y="43671"/>
                  </a:lnTo>
                  <a:lnTo>
                    <a:pt x="103671" y="49082"/>
                  </a:ln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21835" y="114492"/>
                  </a:moveTo>
                  <a:lnTo>
                    <a:pt x="10917" y="114492"/>
                  </a:lnTo>
                  <a:cubicBezTo>
                    <a:pt x="7922" y="114492"/>
                    <a:pt x="5507" y="112077"/>
                    <a:pt x="5507" y="109082"/>
                  </a:cubicBezTo>
                  <a:lnTo>
                    <a:pt x="5507" y="62705"/>
                  </a:lnTo>
                  <a:lnTo>
                    <a:pt x="21835" y="62705"/>
                  </a:lnTo>
                  <a:lnTo>
                    <a:pt x="21835" y="114492"/>
                  </a:lnTo>
                  <a:close/>
                  <a:moveTo>
                    <a:pt x="21835" y="57294"/>
                  </a:moveTo>
                  <a:lnTo>
                    <a:pt x="5507" y="57294"/>
                  </a:lnTo>
                  <a:lnTo>
                    <a:pt x="5507" y="10917"/>
                  </a:lnTo>
                  <a:cubicBezTo>
                    <a:pt x="5507" y="7922"/>
                    <a:pt x="7922" y="5507"/>
                    <a:pt x="10917" y="5507"/>
                  </a:cubicBezTo>
                  <a:lnTo>
                    <a:pt x="21835" y="5507"/>
                  </a:lnTo>
                  <a:lnTo>
                    <a:pt x="21835" y="57294"/>
                  </a:lnTo>
                  <a:close/>
                  <a:moveTo>
                    <a:pt x="92753" y="114492"/>
                  </a:moveTo>
                  <a:lnTo>
                    <a:pt x="27246" y="114492"/>
                  </a:lnTo>
                  <a:lnTo>
                    <a:pt x="27246" y="5507"/>
                  </a:lnTo>
                  <a:lnTo>
                    <a:pt x="92753" y="5507"/>
                  </a:lnTo>
                  <a:lnTo>
                    <a:pt x="92753" y="114492"/>
                  </a:lnTo>
                  <a:close/>
                  <a:moveTo>
                    <a:pt x="114589" y="109082"/>
                  </a:moveTo>
                  <a:cubicBezTo>
                    <a:pt x="114589" y="112077"/>
                    <a:pt x="112077" y="114492"/>
                    <a:pt x="109082" y="114492"/>
                  </a:cubicBezTo>
                  <a:lnTo>
                    <a:pt x="98164" y="114492"/>
                  </a:lnTo>
                  <a:lnTo>
                    <a:pt x="98164" y="62705"/>
                  </a:lnTo>
                  <a:lnTo>
                    <a:pt x="114589" y="62705"/>
                  </a:lnTo>
                  <a:lnTo>
                    <a:pt x="114589" y="109082"/>
                  </a:lnTo>
                  <a:close/>
                  <a:moveTo>
                    <a:pt x="114589" y="57294"/>
                  </a:moveTo>
                  <a:lnTo>
                    <a:pt x="98164" y="57294"/>
                  </a:lnTo>
                  <a:lnTo>
                    <a:pt x="98164" y="5507"/>
                  </a:lnTo>
                  <a:lnTo>
                    <a:pt x="109082" y="5507"/>
                  </a:lnTo>
                  <a:cubicBezTo>
                    <a:pt x="112077" y="5507"/>
                    <a:pt x="114589" y="7922"/>
                    <a:pt x="114589" y="10917"/>
                  </a:cubicBezTo>
                  <a:lnTo>
                    <a:pt x="114589" y="57294"/>
                  </a:lnTo>
                  <a:close/>
                  <a:moveTo>
                    <a:pt x="103671" y="16328"/>
                  </a:moveTo>
                  <a:lnTo>
                    <a:pt x="109082" y="16328"/>
                  </a:lnTo>
                  <a:lnTo>
                    <a:pt x="109082" y="10917"/>
                  </a:lnTo>
                  <a:lnTo>
                    <a:pt x="103671" y="10917"/>
                  </a:lnTo>
                  <a:lnTo>
                    <a:pt x="103671" y="16328"/>
                  </a:lnTo>
                  <a:close/>
                  <a:moveTo>
                    <a:pt x="109082" y="92753"/>
                  </a:moveTo>
                  <a:lnTo>
                    <a:pt x="103671" y="92753"/>
                  </a:lnTo>
                  <a:lnTo>
                    <a:pt x="103671" y="98164"/>
                  </a:lnTo>
                  <a:lnTo>
                    <a:pt x="109082" y="98164"/>
                  </a:lnTo>
                  <a:lnTo>
                    <a:pt x="109082" y="92753"/>
                  </a:lnTo>
                  <a:close/>
                  <a:moveTo>
                    <a:pt x="109082" y="70917"/>
                  </a:moveTo>
                  <a:lnTo>
                    <a:pt x="103671" y="70917"/>
                  </a:lnTo>
                  <a:lnTo>
                    <a:pt x="103671" y="76328"/>
                  </a:lnTo>
                  <a:lnTo>
                    <a:pt x="109082" y="76328"/>
                  </a:lnTo>
                  <a:lnTo>
                    <a:pt x="109082" y="70917"/>
                  </a:lnTo>
                  <a:close/>
                  <a:moveTo>
                    <a:pt x="109082" y="81835"/>
                  </a:moveTo>
                  <a:lnTo>
                    <a:pt x="103671" y="81835"/>
                  </a:lnTo>
                  <a:lnTo>
                    <a:pt x="103671" y="87246"/>
                  </a:lnTo>
                  <a:lnTo>
                    <a:pt x="109082" y="87246"/>
                  </a:lnTo>
                  <a:lnTo>
                    <a:pt x="109082" y="81835"/>
                  </a:lnTo>
                  <a:close/>
                  <a:moveTo>
                    <a:pt x="109082" y="103671"/>
                  </a:moveTo>
                  <a:lnTo>
                    <a:pt x="103671" y="103671"/>
                  </a:lnTo>
                  <a:lnTo>
                    <a:pt x="103671" y="109082"/>
                  </a:lnTo>
                  <a:lnTo>
                    <a:pt x="109082" y="109082"/>
                  </a:lnTo>
                  <a:lnTo>
                    <a:pt x="109082" y="103671"/>
                  </a:lnTo>
                  <a:close/>
                  <a:moveTo>
                    <a:pt x="46376" y="81835"/>
                  </a:moveTo>
                  <a:cubicBezTo>
                    <a:pt x="46956" y="81835"/>
                    <a:pt x="47439" y="81545"/>
                    <a:pt x="48019" y="81256"/>
                  </a:cubicBezTo>
                  <a:lnTo>
                    <a:pt x="48019" y="81256"/>
                  </a:lnTo>
                  <a:lnTo>
                    <a:pt x="77971" y="62222"/>
                  </a:lnTo>
                  <a:lnTo>
                    <a:pt x="77971" y="62222"/>
                  </a:lnTo>
                  <a:cubicBezTo>
                    <a:pt x="78550" y="61642"/>
                    <a:pt x="79130" y="60772"/>
                    <a:pt x="79130" y="60000"/>
                  </a:cubicBezTo>
                  <a:cubicBezTo>
                    <a:pt x="79130" y="59227"/>
                    <a:pt x="78550" y="58357"/>
                    <a:pt x="77971" y="57777"/>
                  </a:cubicBezTo>
                  <a:lnTo>
                    <a:pt x="77971" y="57777"/>
                  </a:lnTo>
                  <a:lnTo>
                    <a:pt x="48019" y="38743"/>
                  </a:lnTo>
                  <a:lnTo>
                    <a:pt x="48019" y="38743"/>
                  </a:lnTo>
                  <a:cubicBezTo>
                    <a:pt x="47439" y="38454"/>
                    <a:pt x="46956" y="38164"/>
                    <a:pt x="46376" y="38164"/>
                  </a:cubicBezTo>
                  <a:cubicBezTo>
                    <a:pt x="44734" y="38164"/>
                    <a:pt x="43671" y="39323"/>
                    <a:pt x="43671" y="40869"/>
                  </a:cubicBezTo>
                  <a:lnTo>
                    <a:pt x="43671" y="79130"/>
                  </a:lnTo>
                  <a:cubicBezTo>
                    <a:pt x="43671" y="80676"/>
                    <a:pt x="44734" y="81835"/>
                    <a:pt x="46376" y="81835"/>
                  </a:cubicBezTo>
                  <a:close/>
                  <a:moveTo>
                    <a:pt x="49082" y="45797"/>
                  </a:moveTo>
                  <a:lnTo>
                    <a:pt x="71207" y="60000"/>
                  </a:lnTo>
                  <a:lnTo>
                    <a:pt x="49082" y="74202"/>
                  </a:lnTo>
                  <a:lnTo>
                    <a:pt x="49082" y="4579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74"/>
            <p:cNvSpPr/>
            <p:nvPr/>
          </p:nvSpPr>
          <p:spPr>
            <a:xfrm>
              <a:off x="701768" y="1805038"/>
              <a:ext cx="304800" cy="297000"/>
            </a:xfrm>
            <a:custGeom>
              <a:avLst/>
              <a:gdLst/>
              <a:ahLst/>
              <a:cxnLst/>
              <a:rect l="l" t="t" r="r" b="b"/>
              <a:pathLst>
                <a:path w="120000" h="120000" extrusionOk="0">
                  <a:moveTo>
                    <a:pt x="60000" y="0"/>
                  </a:moveTo>
                  <a:cubicBezTo>
                    <a:pt x="26763" y="0"/>
                    <a:pt x="0" y="26666"/>
                    <a:pt x="0" y="60000"/>
                  </a:cubicBezTo>
                  <a:cubicBezTo>
                    <a:pt x="0" y="93236"/>
                    <a:pt x="26763" y="120000"/>
                    <a:pt x="60000" y="120000"/>
                  </a:cubicBezTo>
                  <a:cubicBezTo>
                    <a:pt x="93236" y="120000"/>
                    <a:pt x="120000" y="93236"/>
                    <a:pt x="120000" y="60000"/>
                  </a:cubicBezTo>
                  <a:cubicBezTo>
                    <a:pt x="120000" y="26666"/>
                    <a:pt x="93236" y="0"/>
                    <a:pt x="60000" y="0"/>
                  </a:cubicBezTo>
                  <a:close/>
                  <a:moveTo>
                    <a:pt x="114299" y="57198"/>
                  </a:moveTo>
                  <a:lnTo>
                    <a:pt x="66570" y="57198"/>
                  </a:lnTo>
                  <a:lnTo>
                    <a:pt x="100386" y="23381"/>
                  </a:lnTo>
                  <a:cubicBezTo>
                    <a:pt x="108502" y="32463"/>
                    <a:pt x="113719" y="44154"/>
                    <a:pt x="114299" y="57198"/>
                  </a:cubicBezTo>
                  <a:close/>
                  <a:moveTo>
                    <a:pt x="60000" y="114492"/>
                  </a:moveTo>
                  <a:cubicBezTo>
                    <a:pt x="30048" y="114492"/>
                    <a:pt x="5507" y="89951"/>
                    <a:pt x="5507" y="60000"/>
                  </a:cubicBezTo>
                  <a:cubicBezTo>
                    <a:pt x="5507" y="29951"/>
                    <a:pt x="30048" y="5410"/>
                    <a:pt x="60000" y="5410"/>
                  </a:cubicBezTo>
                  <a:cubicBezTo>
                    <a:pt x="74202" y="5410"/>
                    <a:pt x="87053" y="10917"/>
                    <a:pt x="96521" y="19613"/>
                  </a:cubicBezTo>
                  <a:lnTo>
                    <a:pt x="58067" y="58067"/>
                  </a:lnTo>
                  <a:cubicBezTo>
                    <a:pt x="57584" y="58647"/>
                    <a:pt x="57294" y="59130"/>
                    <a:pt x="57294" y="60000"/>
                  </a:cubicBezTo>
                  <a:cubicBezTo>
                    <a:pt x="57294" y="61642"/>
                    <a:pt x="58357" y="62705"/>
                    <a:pt x="60000" y="62705"/>
                  </a:cubicBezTo>
                  <a:lnTo>
                    <a:pt x="114299" y="62705"/>
                  </a:lnTo>
                  <a:cubicBezTo>
                    <a:pt x="112946" y="91594"/>
                    <a:pt x="89178" y="114492"/>
                    <a:pt x="60000" y="11449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74"/>
            <p:cNvSpPr/>
            <p:nvPr/>
          </p:nvSpPr>
          <p:spPr>
            <a:xfrm>
              <a:off x="1271470" y="1837133"/>
              <a:ext cx="297000" cy="240600"/>
            </a:xfrm>
            <a:custGeom>
              <a:avLst/>
              <a:gdLst/>
              <a:ahLst/>
              <a:cxnLst/>
              <a:rect l="l" t="t" r="r" b="b"/>
              <a:pathLst>
                <a:path w="120000" h="120000" extrusionOk="0">
                  <a:moveTo>
                    <a:pt x="19033" y="73346"/>
                  </a:moveTo>
                  <a:lnTo>
                    <a:pt x="2705" y="73346"/>
                  </a:lnTo>
                  <a:cubicBezTo>
                    <a:pt x="1062" y="73346"/>
                    <a:pt x="0" y="74645"/>
                    <a:pt x="0" y="76653"/>
                  </a:cubicBezTo>
                  <a:lnTo>
                    <a:pt x="0" y="116574"/>
                  </a:lnTo>
                  <a:cubicBezTo>
                    <a:pt x="0" y="118582"/>
                    <a:pt x="1062" y="120000"/>
                    <a:pt x="2705" y="120000"/>
                  </a:cubicBezTo>
                  <a:lnTo>
                    <a:pt x="19033" y="120000"/>
                  </a:lnTo>
                  <a:cubicBezTo>
                    <a:pt x="20676" y="120000"/>
                    <a:pt x="21835" y="118582"/>
                    <a:pt x="21835" y="116574"/>
                  </a:cubicBezTo>
                  <a:lnTo>
                    <a:pt x="21835" y="76653"/>
                  </a:lnTo>
                  <a:cubicBezTo>
                    <a:pt x="21835" y="74645"/>
                    <a:pt x="20676" y="73346"/>
                    <a:pt x="19033" y="73346"/>
                  </a:cubicBezTo>
                  <a:close/>
                  <a:moveTo>
                    <a:pt x="16328" y="113267"/>
                  </a:moveTo>
                  <a:lnTo>
                    <a:pt x="5410" y="113267"/>
                  </a:lnTo>
                  <a:lnTo>
                    <a:pt x="5410" y="79960"/>
                  </a:lnTo>
                  <a:lnTo>
                    <a:pt x="16328" y="79960"/>
                  </a:lnTo>
                  <a:lnTo>
                    <a:pt x="16328" y="113267"/>
                  </a:lnTo>
                  <a:close/>
                  <a:moveTo>
                    <a:pt x="84541" y="53267"/>
                  </a:moveTo>
                  <a:lnTo>
                    <a:pt x="68115" y="53267"/>
                  </a:lnTo>
                  <a:cubicBezTo>
                    <a:pt x="66570" y="53267"/>
                    <a:pt x="65410" y="54685"/>
                    <a:pt x="65410" y="56574"/>
                  </a:cubicBezTo>
                  <a:lnTo>
                    <a:pt x="65410" y="116574"/>
                  </a:lnTo>
                  <a:cubicBezTo>
                    <a:pt x="65410" y="118582"/>
                    <a:pt x="66570" y="120000"/>
                    <a:pt x="68115" y="120000"/>
                  </a:cubicBezTo>
                  <a:lnTo>
                    <a:pt x="84541" y="120000"/>
                  </a:lnTo>
                  <a:cubicBezTo>
                    <a:pt x="86183" y="120000"/>
                    <a:pt x="87246" y="118582"/>
                    <a:pt x="87246" y="116574"/>
                  </a:cubicBezTo>
                  <a:lnTo>
                    <a:pt x="87246" y="56574"/>
                  </a:lnTo>
                  <a:cubicBezTo>
                    <a:pt x="87246" y="54685"/>
                    <a:pt x="86183" y="53267"/>
                    <a:pt x="84541" y="53267"/>
                  </a:cubicBezTo>
                  <a:close/>
                  <a:moveTo>
                    <a:pt x="81835" y="113267"/>
                  </a:moveTo>
                  <a:lnTo>
                    <a:pt x="70917" y="113267"/>
                  </a:lnTo>
                  <a:lnTo>
                    <a:pt x="70917" y="60000"/>
                  </a:lnTo>
                  <a:lnTo>
                    <a:pt x="81835" y="60000"/>
                  </a:lnTo>
                  <a:lnTo>
                    <a:pt x="81835" y="113267"/>
                  </a:lnTo>
                  <a:close/>
                  <a:moveTo>
                    <a:pt x="51787" y="13346"/>
                  </a:moveTo>
                  <a:lnTo>
                    <a:pt x="35458" y="13346"/>
                  </a:lnTo>
                  <a:cubicBezTo>
                    <a:pt x="33816" y="13346"/>
                    <a:pt x="32753" y="14645"/>
                    <a:pt x="32753" y="16653"/>
                  </a:cubicBezTo>
                  <a:lnTo>
                    <a:pt x="32753" y="116574"/>
                  </a:lnTo>
                  <a:cubicBezTo>
                    <a:pt x="32753" y="118582"/>
                    <a:pt x="33816" y="120000"/>
                    <a:pt x="35458" y="120000"/>
                  </a:cubicBezTo>
                  <a:lnTo>
                    <a:pt x="51787" y="120000"/>
                  </a:lnTo>
                  <a:cubicBezTo>
                    <a:pt x="53429" y="120000"/>
                    <a:pt x="54492" y="118582"/>
                    <a:pt x="54492" y="116574"/>
                  </a:cubicBezTo>
                  <a:lnTo>
                    <a:pt x="54492" y="16653"/>
                  </a:lnTo>
                  <a:cubicBezTo>
                    <a:pt x="54492" y="14645"/>
                    <a:pt x="53429" y="13346"/>
                    <a:pt x="51787" y="13346"/>
                  </a:cubicBezTo>
                  <a:close/>
                  <a:moveTo>
                    <a:pt x="49082" y="113267"/>
                  </a:moveTo>
                  <a:lnTo>
                    <a:pt x="38164" y="113267"/>
                  </a:lnTo>
                  <a:lnTo>
                    <a:pt x="38164" y="19960"/>
                  </a:lnTo>
                  <a:lnTo>
                    <a:pt x="49082" y="19960"/>
                  </a:lnTo>
                  <a:lnTo>
                    <a:pt x="49082" y="113267"/>
                  </a:lnTo>
                  <a:close/>
                  <a:moveTo>
                    <a:pt x="117198" y="0"/>
                  </a:moveTo>
                  <a:lnTo>
                    <a:pt x="100869" y="0"/>
                  </a:lnTo>
                  <a:cubicBezTo>
                    <a:pt x="99227" y="0"/>
                    <a:pt x="98164" y="1299"/>
                    <a:pt x="98164" y="3307"/>
                  </a:cubicBezTo>
                  <a:lnTo>
                    <a:pt x="98164" y="116574"/>
                  </a:lnTo>
                  <a:cubicBezTo>
                    <a:pt x="98164" y="118582"/>
                    <a:pt x="99227" y="120000"/>
                    <a:pt x="100869" y="120000"/>
                  </a:cubicBezTo>
                  <a:lnTo>
                    <a:pt x="117198" y="120000"/>
                  </a:lnTo>
                  <a:cubicBezTo>
                    <a:pt x="118840" y="120000"/>
                    <a:pt x="120000" y="118582"/>
                    <a:pt x="120000" y="116574"/>
                  </a:cubicBezTo>
                  <a:lnTo>
                    <a:pt x="120000" y="3307"/>
                  </a:lnTo>
                  <a:cubicBezTo>
                    <a:pt x="120000" y="1299"/>
                    <a:pt x="118840" y="0"/>
                    <a:pt x="117198" y="0"/>
                  </a:cubicBezTo>
                  <a:close/>
                  <a:moveTo>
                    <a:pt x="114492" y="113267"/>
                  </a:moveTo>
                  <a:lnTo>
                    <a:pt x="103574" y="113267"/>
                  </a:lnTo>
                  <a:lnTo>
                    <a:pt x="103574" y="6614"/>
                  </a:lnTo>
                  <a:lnTo>
                    <a:pt x="114492" y="6614"/>
                  </a:lnTo>
                  <a:lnTo>
                    <a:pt x="114492" y="11326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74"/>
            <p:cNvSpPr/>
            <p:nvPr/>
          </p:nvSpPr>
          <p:spPr>
            <a:xfrm>
              <a:off x="1841173" y="1805038"/>
              <a:ext cx="297000" cy="297000"/>
            </a:xfrm>
            <a:custGeom>
              <a:avLst/>
              <a:gdLst/>
              <a:ahLst/>
              <a:cxnLst/>
              <a:rect l="l" t="t" r="r" b="b"/>
              <a:pathLst>
                <a:path w="120000" h="120000" extrusionOk="0">
                  <a:moveTo>
                    <a:pt x="59951" y="0"/>
                  </a:moveTo>
                  <a:cubicBezTo>
                    <a:pt x="26688" y="0"/>
                    <a:pt x="0" y="26666"/>
                    <a:pt x="0" y="60000"/>
                  </a:cubicBezTo>
                  <a:cubicBezTo>
                    <a:pt x="0" y="93236"/>
                    <a:pt x="26688" y="120000"/>
                    <a:pt x="59951" y="120000"/>
                  </a:cubicBezTo>
                  <a:cubicBezTo>
                    <a:pt x="93311" y="120000"/>
                    <a:pt x="120000" y="93236"/>
                    <a:pt x="120000" y="60000"/>
                  </a:cubicBezTo>
                  <a:cubicBezTo>
                    <a:pt x="120000" y="26666"/>
                    <a:pt x="93311" y="0"/>
                    <a:pt x="59951" y="0"/>
                  </a:cubicBezTo>
                  <a:close/>
                  <a:moveTo>
                    <a:pt x="59951" y="5410"/>
                  </a:moveTo>
                  <a:cubicBezTo>
                    <a:pt x="74165" y="5410"/>
                    <a:pt x="87026" y="10917"/>
                    <a:pt x="96599" y="19613"/>
                  </a:cubicBezTo>
                  <a:lnTo>
                    <a:pt x="83158" y="33236"/>
                  </a:lnTo>
                  <a:cubicBezTo>
                    <a:pt x="76873" y="27826"/>
                    <a:pt x="69041" y="24830"/>
                    <a:pt x="59951" y="24830"/>
                  </a:cubicBezTo>
                  <a:cubicBezTo>
                    <a:pt x="51248" y="24830"/>
                    <a:pt x="43029" y="28019"/>
                    <a:pt x="36841" y="33236"/>
                  </a:cubicBezTo>
                  <a:lnTo>
                    <a:pt x="23400" y="19613"/>
                  </a:lnTo>
                  <a:cubicBezTo>
                    <a:pt x="32973" y="10917"/>
                    <a:pt x="45834" y="5410"/>
                    <a:pt x="59951" y="5410"/>
                  </a:cubicBezTo>
                  <a:close/>
                  <a:moveTo>
                    <a:pt x="90024" y="60000"/>
                  </a:moveTo>
                  <a:cubicBezTo>
                    <a:pt x="90024" y="76618"/>
                    <a:pt x="76680" y="89951"/>
                    <a:pt x="59951" y="89951"/>
                  </a:cubicBezTo>
                  <a:cubicBezTo>
                    <a:pt x="43319" y="89951"/>
                    <a:pt x="29975" y="76618"/>
                    <a:pt x="29975" y="60000"/>
                  </a:cubicBezTo>
                  <a:cubicBezTo>
                    <a:pt x="29975" y="43381"/>
                    <a:pt x="43319" y="29951"/>
                    <a:pt x="59951" y="29951"/>
                  </a:cubicBezTo>
                  <a:cubicBezTo>
                    <a:pt x="76680" y="29951"/>
                    <a:pt x="90024" y="43381"/>
                    <a:pt x="90024" y="60000"/>
                  </a:cubicBezTo>
                  <a:close/>
                  <a:moveTo>
                    <a:pt x="5414" y="60000"/>
                  </a:moveTo>
                  <a:cubicBezTo>
                    <a:pt x="5414" y="45797"/>
                    <a:pt x="10829" y="32946"/>
                    <a:pt x="19629" y="23381"/>
                  </a:cubicBezTo>
                  <a:lnTo>
                    <a:pt x="32973" y="37101"/>
                  </a:lnTo>
                  <a:cubicBezTo>
                    <a:pt x="27751" y="43381"/>
                    <a:pt x="24560" y="51207"/>
                    <a:pt x="24560" y="60193"/>
                  </a:cubicBezTo>
                  <a:cubicBezTo>
                    <a:pt x="24560" y="68985"/>
                    <a:pt x="27751" y="77101"/>
                    <a:pt x="32973" y="83381"/>
                  </a:cubicBezTo>
                  <a:lnTo>
                    <a:pt x="19629" y="96811"/>
                  </a:lnTo>
                  <a:cubicBezTo>
                    <a:pt x="10829" y="86956"/>
                    <a:pt x="5414" y="74106"/>
                    <a:pt x="5414" y="60000"/>
                  </a:cubicBezTo>
                  <a:close/>
                  <a:moveTo>
                    <a:pt x="59951" y="114492"/>
                  </a:moveTo>
                  <a:cubicBezTo>
                    <a:pt x="45834" y="114492"/>
                    <a:pt x="32973" y="109082"/>
                    <a:pt x="23400" y="100289"/>
                  </a:cubicBezTo>
                  <a:lnTo>
                    <a:pt x="36841" y="86666"/>
                  </a:lnTo>
                  <a:cubicBezTo>
                    <a:pt x="43029" y="91884"/>
                    <a:pt x="50958" y="95169"/>
                    <a:pt x="59951" y="95169"/>
                  </a:cubicBezTo>
                  <a:cubicBezTo>
                    <a:pt x="68751" y="95169"/>
                    <a:pt x="76873" y="91884"/>
                    <a:pt x="83158" y="86666"/>
                  </a:cubicBezTo>
                  <a:lnTo>
                    <a:pt x="96599" y="100289"/>
                  </a:lnTo>
                  <a:cubicBezTo>
                    <a:pt x="87026" y="109082"/>
                    <a:pt x="74165" y="114492"/>
                    <a:pt x="59951" y="114492"/>
                  </a:cubicBezTo>
                  <a:close/>
                  <a:moveTo>
                    <a:pt x="100370" y="96521"/>
                  </a:moveTo>
                  <a:lnTo>
                    <a:pt x="87026" y="83188"/>
                  </a:lnTo>
                  <a:cubicBezTo>
                    <a:pt x="92151" y="76908"/>
                    <a:pt x="95439" y="68985"/>
                    <a:pt x="95439" y="60000"/>
                  </a:cubicBezTo>
                  <a:cubicBezTo>
                    <a:pt x="95439" y="51207"/>
                    <a:pt x="92151" y="43091"/>
                    <a:pt x="87026" y="36811"/>
                  </a:cubicBezTo>
                  <a:lnTo>
                    <a:pt x="100370" y="23188"/>
                  </a:lnTo>
                  <a:cubicBezTo>
                    <a:pt x="109073" y="32657"/>
                    <a:pt x="114585" y="45507"/>
                    <a:pt x="114585" y="59710"/>
                  </a:cubicBezTo>
                  <a:cubicBezTo>
                    <a:pt x="114585" y="74106"/>
                    <a:pt x="109073" y="86956"/>
                    <a:pt x="100370" y="9652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74"/>
            <p:cNvSpPr/>
            <p:nvPr/>
          </p:nvSpPr>
          <p:spPr>
            <a:xfrm>
              <a:off x="2410875" y="1925398"/>
              <a:ext cx="297000" cy="64200"/>
            </a:xfrm>
            <a:custGeom>
              <a:avLst/>
              <a:gdLst/>
              <a:ahLst/>
              <a:cxnLst/>
              <a:rect l="l" t="t" r="r" b="b"/>
              <a:pathLst>
                <a:path w="120000" h="120000" extrusionOk="0">
                  <a:moveTo>
                    <a:pt x="13623" y="0"/>
                  </a:moveTo>
                  <a:cubicBezTo>
                    <a:pt x="5990" y="0"/>
                    <a:pt x="0" y="26382"/>
                    <a:pt x="0" y="60000"/>
                  </a:cubicBezTo>
                  <a:cubicBezTo>
                    <a:pt x="0" y="93617"/>
                    <a:pt x="5990" y="120000"/>
                    <a:pt x="13623" y="120000"/>
                  </a:cubicBezTo>
                  <a:cubicBezTo>
                    <a:pt x="21256" y="120000"/>
                    <a:pt x="27246" y="93617"/>
                    <a:pt x="27246" y="60000"/>
                  </a:cubicBezTo>
                  <a:cubicBezTo>
                    <a:pt x="27246" y="26382"/>
                    <a:pt x="21256" y="0"/>
                    <a:pt x="13623" y="0"/>
                  </a:cubicBezTo>
                  <a:close/>
                  <a:moveTo>
                    <a:pt x="13623" y="95744"/>
                  </a:moveTo>
                  <a:cubicBezTo>
                    <a:pt x="8985" y="95744"/>
                    <a:pt x="5507" y="80425"/>
                    <a:pt x="5507" y="60000"/>
                  </a:cubicBezTo>
                  <a:cubicBezTo>
                    <a:pt x="5507" y="39574"/>
                    <a:pt x="8985" y="23829"/>
                    <a:pt x="13623" y="23829"/>
                  </a:cubicBezTo>
                  <a:cubicBezTo>
                    <a:pt x="18260" y="23829"/>
                    <a:pt x="21835" y="39574"/>
                    <a:pt x="21835" y="60000"/>
                  </a:cubicBezTo>
                  <a:cubicBezTo>
                    <a:pt x="21835" y="80425"/>
                    <a:pt x="18260" y="95744"/>
                    <a:pt x="13623" y="95744"/>
                  </a:cubicBezTo>
                  <a:close/>
                  <a:moveTo>
                    <a:pt x="60000" y="0"/>
                  </a:moveTo>
                  <a:cubicBezTo>
                    <a:pt x="52367" y="0"/>
                    <a:pt x="46376" y="26382"/>
                    <a:pt x="46376" y="60000"/>
                  </a:cubicBezTo>
                  <a:cubicBezTo>
                    <a:pt x="46376" y="93617"/>
                    <a:pt x="52367" y="120000"/>
                    <a:pt x="60000" y="120000"/>
                  </a:cubicBezTo>
                  <a:cubicBezTo>
                    <a:pt x="67632" y="120000"/>
                    <a:pt x="73623" y="93617"/>
                    <a:pt x="73623" y="60000"/>
                  </a:cubicBezTo>
                  <a:cubicBezTo>
                    <a:pt x="73623" y="26382"/>
                    <a:pt x="67632" y="0"/>
                    <a:pt x="60000" y="0"/>
                  </a:cubicBezTo>
                  <a:close/>
                  <a:moveTo>
                    <a:pt x="60000" y="95744"/>
                  </a:moveTo>
                  <a:cubicBezTo>
                    <a:pt x="55362" y="95744"/>
                    <a:pt x="51787" y="80425"/>
                    <a:pt x="51787" y="60000"/>
                  </a:cubicBezTo>
                  <a:cubicBezTo>
                    <a:pt x="51787" y="39574"/>
                    <a:pt x="55362" y="23829"/>
                    <a:pt x="60000" y="23829"/>
                  </a:cubicBezTo>
                  <a:cubicBezTo>
                    <a:pt x="64637" y="23829"/>
                    <a:pt x="68212" y="39574"/>
                    <a:pt x="68212" y="60000"/>
                  </a:cubicBezTo>
                  <a:cubicBezTo>
                    <a:pt x="68212" y="80425"/>
                    <a:pt x="64637" y="95744"/>
                    <a:pt x="60000" y="95744"/>
                  </a:cubicBezTo>
                  <a:close/>
                  <a:moveTo>
                    <a:pt x="106376" y="0"/>
                  </a:moveTo>
                  <a:cubicBezTo>
                    <a:pt x="98743" y="0"/>
                    <a:pt x="92753" y="26382"/>
                    <a:pt x="92753" y="60000"/>
                  </a:cubicBezTo>
                  <a:cubicBezTo>
                    <a:pt x="92753" y="93617"/>
                    <a:pt x="98743" y="120000"/>
                    <a:pt x="106376" y="120000"/>
                  </a:cubicBezTo>
                  <a:cubicBezTo>
                    <a:pt x="114009" y="120000"/>
                    <a:pt x="120000" y="93617"/>
                    <a:pt x="120000" y="60000"/>
                  </a:cubicBezTo>
                  <a:cubicBezTo>
                    <a:pt x="120000" y="26382"/>
                    <a:pt x="114009" y="0"/>
                    <a:pt x="106376" y="0"/>
                  </a:cubicBezTo>
                  <a:close/>
                  <a:moveTo>
                    <a:pt x="106376" y="95744"/>
                  </a:moveTo>
                  <a:cubicBezTo>
                    <a:pt x="101739" y="95744"/>
                    <a:pt x="98164" y="80425"/>
                    <a:pt x="98164" y="60000"/>
                  </a:cubicBezTo>
                  <a:cubicBezTo>
                    <a:pt x="98164" y="39574"/>
                    <a:pt x="101739" y="23829"/>
                    <a:pt x="106376" y="23829"/>
                  </a:cubicBezTo>
                  <a:cubicBezTo>
                    <a:pt x="111014" y="23829"/>
                    <a:pt x="114589" y="39574"/>
                    <a:pt x="114589" y="60000"/>
                  </a:cubicBezTo>
                  <a:cubicBezTo>
                    <a:pt x="114589" y="80425"/>
                    <a:pt x="111014" y="95744"/>
                    <a:pt x="106376" y="9574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74"/>
            <p:cNvSpPr/>
            <p:nvPr/>
          </p:nvSpPr>
          <p:spPr>
            <a:xfrm>
              <a:off x="2980577" y="1805038"/>
              <a:ext cx="297000" cy="297000"/>
            </a:xfrm>
            <a:custGeom>
              <a:avLst/>
              <a:gdLst/>
              <a:ahLst/>
              <a:cxnLst/>
              <a:rect l="l" t="t" r="r" b="b"/>
              <a:pathLst>
                <a:path w="120000" h="120000" extrusionOk="0">
                  <a:moveTo>
                    <a:pt x="89951" y="51787"/>
                  </a:moveTo>
                  <a:cubicBezTo>
                    <a:pt x="85314" y="51787"/>
                    <a:pt x="81835" y="55362"/>
                    <a:pt x="81835" y="60000"/>
                  </a:cubicBezTo>
                  <a:cubicBezTo>
                    <a:pt x="81835" y="64637"/>
                    <a:pt x="85314" y="68115"/>
                    <a:pt x="89951" y="68115"/>
                  </a:cubicBezTo>
                  <a:cubicBezTo>
                    <a:pt x="94589" y="68115"/>
                    <a:pt x="98164" y="64637"/>
                    <a:pt x="98164" y="60000"/>
                  </a:cubicBezTo>
                  <a:cubicBezTo>
                    <a:pt x="98164" y="55362"/>
                    <a:pt x="94589" y="51787"/>
                    <a:pt x="89951" y="51787"/>
                  </a:cubicBezTo>
                  <a:close/>
                  <a:moveTo>
                    <a:pt x="89951" y="62705"/>
                  </a:moveTo>
                  <a:cubicBezTo>
                    <a:pt x="88309" y="62705"/>
                    <a:pt x="87246" y="61642"/>
                    <a:pt x="87246" y="60000"/>
                  </a:cubicBezTo>
                  <a:cubicBezTo>
                    <a:pt x="87246" y="58357"/>
                    <a:pt x="88309" y="57198"/>
                    <a:pt x="89951" y="57198"/>
                  </a:cubicBezTo>
                  <a:cubicBezTo>
                    <a:pt x="91594" y="57198"/>
                    <a:pt x="92657" y="58357"/>
                    <a:pt x="92657" y="60000"/>
                  </a:cubicBezTo>
                  <a:cubicBezTo>
                    <a:pt x="92657" y="61642"/>
                    <a:pt x="91594" y="62705"/>
                    <a:pt x="89951" y="62705"/>
                  </a:cubicBezTo>
                  <a:close/>
                  <a:moveTo>
                    <a:pt x="29951" y="51787"/>
                  </a:moveTo>
                  <a:cubicBezTo>
                    <a:pt x="25314" y="51787"/>
                    <a:pt x="21835" y="55362"/>
                    <a:pt x="21835" y="60000"/>
                  </a:cubicBezTo>
                  <a:cubicBezTo>
                    <a:pt x="21835" y="64637"/>
                    <a:pt x="25314" y="68115"/>
                    <a:pt x="29951" y="68115"/>
                  </a:cubicBezTo>
                  <a:cubicBezTo>
                    <a:pt x="34589" y="68115"/>
                    <a:pt x="38164" y="64637"/>
                    <a:pt x="38164" y="60000"/>
                  </a:cubicBezTo>
                  <a:cubicBezTo>
                    <a:pt x="38164" y="55362"/>
                    <a:pt x="34589" y="51787"/>
                    <a:pt x="29951" y="51787"/>
                  </a:cubicBezTo>
                  <a:close/>
                  <a:moveTo>
                    <a:pt x="29951" y="62705"/>
                  </a:moveTo>
                  <a:cubicBezTo>
                    <a:pt x="28309" y="62705"/>
                    <a:pt x="27246" y="61642"/>
                    <a:pt x="27246" y="60000"/>
                  </a:cubicBezTo>
                  <a:cubicBezTo>
                    <a:pt x="27246" y="58357"/>
                    <a:pt x="28309" y="57198"/>
                    <a:pt x="29951" y="57198"/>
                  </a:cubicBezTo>
                  <a:cubicBezTo>
                    <a:pt x="31594" y="57198"/>
                    <a:pt x="32753" y="58357"/>
                    <a:pt x="32753" y="60000"/>
                  </a:cubicBezTo>
                  <a:cubicBezTo>
                    <a:pt x="32753" y="61642"/>
                    <a:pt x="31594" y="62705"/>
                    <a:pt x="29951" y="62705"/>
                  </a:cubicBezTo>
                  <a:close/>
                  <a:moveTo>
                    <a:pt x="60000" y="51787"/>
                  </a:moveTo>
                  <a:cubicBezTo>
                    <a:pt x="55362" y="51787"/>
                    <a:pt x="51787" y="55362"/>
                    <a:pt x="51787" y="60000"/>
                  </a:cubicBezTo>
                  <a:cubicBezTo>
                    <a:pt x="51787" y="64637"/>
                    <a:pt x="55362" y="68115"/>
                    <a:pt x="60000" y="68115"/>
                  </a:cubicBezTo>
                  <a:cubicBezTo>
                    <a:pt x="64637" y="68115"/>
                    <a:pt x="68115" y="64637"/>
                    <a:pt x="68115" y="60000"/>
                  </a:cubicBezTo>
                  <a:cubicBezTo>
                    <a:pt x="68115" y="55362"/>
                    <a:pt x="64637" y="51787"/>
                    <a:pt x="60000" y="51787"/>
                  </a:cubicBezTo>
                  <a:close/>
                  <a:moveTo>
                    <a:pt x="60000" y="62705"/>
                  </a:moveTo>
                  <a:cubicBezTo>
                    <a:pt x="58357" y="62705"/>
                    <a:pt x="57294" y="61642"/>
                    <a:pt x="57294" y="60000"/>
                  </a:cubicBezTo>
                  <a:cubicBezTo>
                    <a:pt x="57294" y="58357"/>
                    <a:pt x="58357" y="57198"/>
                    <a:pt x="60000" y="57198"/>
                  </a:cubicBezTo>
                  <a:cubicBezTo>
                    <a:pt x="61642" y="57198"/>
                    <a:pt x="62705" y="58357"/>
                    <a:pt x="62705" y="60000"/>
                  </a:cubicBezTo>
                  <a:cubicBezTo>
                    <a:pt x="62705" y="61642"/>
                    <a:pt x="61642" y="62705"/>
                    <a:pt x="60000" y="62705"/>
                  </a:cubicBezTo>
                  <a:close/>
                  <a:moveTo>
                    <a:pt x="60000" y="0"/>
                  </a:moveTo>
                  <a:cubicBezTo>
                    <a:pt x="26666" y="0"/>
                    <a:pt x="0" y="26666"/>
                    <a:pt x="0" y="60000"/>
                  </a:cubicBezTo>
                  <a:cubicBezTo>
                    <a:pt x="0" y="93236"/>
                    <a:pt x="26666" y="120000"/>
                    <a:pt x="60000" y="120000"/>
                  </a:cubicBezTo>
                  <a:cubicBezTo>
                    <a:pt x="93236" y="120000"/>
                    <a:pt x="120000" y="93236"/>
                    <a:pt x="120000" y="60000"/>
                  </a:cubicBezTo>
                  <a:cubicBezTo>
                    <a:pt x="120000" y="26666"/>
                    <a:pt x="93236" y="0"/>
                    <a:pt x="60000" y="0"/>
                  </a:cubicBezTo>
                  <a:close/>
                  <a:moveTo>
                    <a:pt x="60000" y="114492"/>
                  </a:moveTo>
                  <a:cubicBezTo>
                    <a:pt x="29951" y="114492"/>
                    <a:pt x="5410" y="89951"/>
                    <a:pt x="5410" y="60000"/>
                  </a:cubicBezTo>
                  <a:cubicBezTo>
                    <a:pt x="5410" y="29951"/>
                    <a:pt x="29951" y="5410"/>
                    <a:pt x="60000" y="5410"/>
                  </a:cubicBezTo>
                  <a:cubicBezTo>
                    <a:pt x="89951" y="5410"/>
                    <a:pt x="114492" y="29951"/>
                    <a:pt x="114492" y="60000"/>
                  </a:cubicBezTo>
                  <a:cubicBezTo>
                    <a:pt x="114492" y="89951"/>
                    <a:pt x="89951" y="114492"/>
                    <a:pt x="60000" y="11449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74"/>
            <p:cNvSpPr/>
            <p:nvPr/>
          </p:nvSpPr>
          <p:spPr>
            <a:xfrm>
              <a:off x="3550280" y="1805038"/>
              <a:ext cx="297000" cy="297000"/>
            </a:xfrm>
            <a:custGeom>
              <a:avLst/>
              <a:gdLst/>
              <a:ahLst/>
              <a:cxnLst/>
              <a:rect l="l" t="t" r="r" b="b"/>
              <a:pathLst>
                <a:path w="120000" h="120000" extrusionOk="0">
                  <a:moveTo>
                    <a:pt x="29975" y="89951"/>
                  </a:moveTo>
                  <a:lnTo>
                    <a:pt x="53182" y="85893"/>
                  </a:lnTo>
                  <a:lnTo>
                    <a:pt x="115938" y="23188"/>
                  </a:lnTo>
                  <a:cubicBezTo>
                    <a:pt x="118356" y="20676"/>
                    <a:pt x="120000" y="17198"/>
                    <a:pt x="120000" y="13623"/>
                  </a:cubicBezTo>
                  <a:cubicBezTo>
                    <a:pt x="120000" y="5990"/>
                    <a:pt x="114004" y="0"/>
                    <a:pt x="106365" y="0"/>
                  </a:cubicBezTo>
                  <a:cubicBezTo>
                    <a:pt x="102594" y="0"/>
                    <a:pt x="99307" y="1642"/>
                    <a:pt x="96792" y="4057"/>
                  </a:cubicBezTo>
                  <a:lnTo>
                    <a:pt x="34037" y="66763"/>
                  </a:lnTo>
                  <a:lnTo>
                    <a:pt x="29975" y="89951"/>
                  </a:lnTo>
                  <a:close/>
                  <a:moveTo>
                    <a:pt x="100660" y="7922"/>
                  </a:moveTo>
                  <a:cubicBezTo>
                    <a:pt x="102014" y="6570"/>
                    <a:pt x="104238" y="5410"/>
                    <a:pt x="106365" y="5410"/>
                  </a:cubicBezTo>
                  <a:cubicBezTo>
                    <a:pt x="111007" y="5410"/>
                    <a:pt x="114585" y="8985"/>
                    <a:pt x="114585" y="13623"/>
                  </a:cubicBezTo>
                  <a:cubicBezTo>
                    <a:pt x="114585" y="15748"/>
                    <a:pt x="113714" y="17971"/>
                    <a:pt x="112070" y="19323"/>
                  </a:cubicBezTo>
                  <a:lnTo>
                    <a:pt x="108589" y="22898"/>
                  </a:lnTo>
                  <a:lnTo>
                    <a:pt x="97082" y="11400"/>
                  </a:lnTo>
                  <a:lnTo>
                    <a:pt x="100660" y="7922"/>
                  </a:lnTo>
                  <a:close/>
                  <a:moveTo>
                    <a:pt x="93311" y="15265"/>
                  </a:moveTo>
                  <a:lnTo>
                    <a:pt x="104721" y="26666"/>
                  </a:lnTo>
                  <a:lnTo>
                    <a:pt x="54536" y="76908"/>
                  </a:lnTo>
                  <a:lnTo>
                    <a:pt x="54536" y="65410"/>
                  </a:lnTo>
                  <a:lnTo>
                    <a:pt x="43029" y="65410"/>
                  </a:lnTo>
                  <a:lnTo>
                    <a:pt x="93311" y="15265"/>
                  </a:lnTo>
                  <a:close/>
                  <a:moveTo>
                    <a:pt x="38968" y="70917"/>
                  </a:moveTo>
                  <a:lnTo>
                    <a:pt x="49121" y="70917"/>
                  </a:lnTo>
                  <a:lnTo>
                    <a:pt x="49121" y="80966"/>
                  </a:lnTo>
                  <a:lnTo>
                    <a:pt x="36841" y="83188"/>
                  </a:lnTo>
                  <a:lnTo>
                    <a:pt x="38968" y="70917"/>
                  </a:lnTo>
                  <a:close/>
                  <a:moveTo>
                    <a:pt x="117292" y="40869"/>
                  </a:moveTo>
                  <a:cubicBezTo>
                    <a:pt x="115648" y="40869"/>
                    <a:pt x="114585" y="41932"/>
                    <a:pt x="114585" y="43574"/>
                  </a:cubicBezTo>
                  <a:lnTo>
                    <a:pt x="114585" y="103574"/>
                  </a:lnTo>
                  <a:cubicBezTo>
                    <a:pt x="114585" y="109565"/>
                    <a:pt x="109653" y="114492"/>
                    <a:pt x="103658" y="114492"/>
                  </a:cubicBezTo>
                  <a:lnTo>
                    <a:pt x="16341" y="114492"/>
                  </a:lnTo>
                  <a:cubicBezTo>
                    <a:pt x="10346" y="114492"/>
                    <a:pt x="5414" y="109565"/>
                    <a:pt x="5414" y="103574"/>
                  </a:cubicBezTo>
                  <a:lnTo>
                    <a:pt x="5414" y="16328"/>
                  </a:lnTo>
                  <a:cubicBezTo>
                    <a:pt x="5414" y="10338"/>
                    <a:pt x="10346" y="5410"/>
                    <a:pt x="16341" y="5410"/>
                  </a:cubicBezTo>
                  <a:lnTo>
                    <a:pt x="76390" y="5410"/>
                  </a:lnTo>
                  <a:cubicBezTo>
                    <a:pt x="78033" y="5410"/>
                    <a:pt x="79097" y="4347"/>
                    <a:pt x="79097" y="2705"/>
                  </a:cubicBezTo>
                  <a:cubicBezTo>
                    <a:pt x="79097" y="1062"/>
                    <a:pt x="78033" y="0"/>
                    <a:pt x="76390" y="0"/>
                  </a:cubicBezTo>
                  <a:lnTo>
                    <a:pt x="16341" y="0"/>
                  </a:lnTo>
                  <a:cubicBezTo>
                    <a:pt x="7348" y="0"/>
                    <a:pt x="0" y="7342"/>
                    <a:pt x="0" y="16328"/>
                  </a:cubicBezTo>
                  <a:lnTo>
                    <a:pt x="0" y="103574"/>
                  </a:lnTo>
                  <a:cubicBezTo>
                    <a:pt x="0" y="112560"/>
                    <a:pt x="7348" y="120000"/>
                    <a:pt x="16341" y="120000"/>
                  </a:cubicBezTo>
                  <a:lnTo>
                    <a:pt x="103658" y="120000"/>
                  </a:lnTo>
                  <a:cubicBezTo>
                    <a:pt x="112651" y="120000"/>
                    <a:pt x="120000" y="112560"/>
                    <a:pt x="120000" y="103574"/>
                  </a:cubicBezTo>
                  <a:lnTo>
                    <a:pt x="120000" y="43574"/>
                  </a:lnTo>
                  <a:cubicBezTo>
                    <a:pt x="120000" y="41932"/>
                    <a:pt x="118936" y="40869"/>
                    <a:pt x="117292" y="4086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74"/>
            <p:cNvSpPr/>
            <p:nvPr/>
          </p:nvSpPr>
          <p:spPr>
            <a:xfrm>
              <a:off x="4119982" y="1805038"/>
              <a:ext cx="297000" cy="297000"/>
            </a:xfrm>
            <a:custGeom>
              <a:avLst/>
              <a:gdLst/>
              <a:ahLst/>
              <a:cxnLst/>
              <a:rect l="l" t="t" r="r" b="b"/>
              <a:pathLst>
                <a:path w="120000" h="120000" extrusionOk="0">
                  <a:moveTo>
                    <a:pt x="98164" y="0"/>
                  </a:moveTo>
                  <a:cubicBezTo>
                    <a:pt x="92173" y="0"/>
                    <a:pt x="86763" y="2415"/>
                    <a:pt x="82608" y="6280"/>
                  </a:cubicBezTo>
                  <a:lnTo>
                    <a:pt x="8985" y="79903"/>
                  </a:lnTo>
                  <a:lnTo>
                    <a:pt x="0" y="120000"/>
                  </a:lnTo>
                  <a:lnTo>
                    <a:pt x="40096" y="110917"/>
                  </a:lnTo>
                  <a:lnTo>
                    <a:pt x="113719" y="37294"/>
                  </a:lnTo>
                  <a:cubicBezTo>
                    <a:pt x="117584" y="33526"/>
                    <a:pt x="120000" y="28019"/>
                    <a:pt x="120000" y="21835"/>
                  </a:cubicBezTo>
                  <a:cubicBezTo>
                    <a:pt x="120000" y="9758"/>
                    <a:pt x="110144" y="0"/>
                    <a:pt x="98164" y="0"/>
                  </a:cubicBezTo>
                  <a:close/>
                  <a:moveTo>
                    <a:pt x="35458" y="105797"/>
                  </a:moveTo>
                  <a:lnTo>
                    <a:pt x="16425" y="110144"/>
                  </a:lnTo>
                  <a:lnTo>
                    <a:pt x="16425" y="103574"/>
                  </a:lnTo>
                  <a:lnTo>
                    <a:pt x="9855" y="103574"/>
                  </a:lnTo>
                  <a:lnTo>
                    <a:pt x="14202" y="84541"/>
                  </a:lnTo>
                  <a:lnTo>
                    <a:pt x="35458" y="84541"/>
                  </a:lnTo>
                  <a:lnTo>
                    <a:pt x="35458" y="105797"/>
                  </a:lnTo>
                  <a:close/>
                  <a:moveTo>
                    <a:pt x="40966" y="102222"/>
                  </a:moveTo>
                  <a:lnTo>
                    <a:pt x="40966" y="81739"/>
                  </a:lnTo>
                  <a:cubicBezTo>
                    <a:pt x="40966" y="80193"/>
                    <a:pt x="39806" y="79033"/>
                    <a:pt x="38164" y="79033"/>
                  </a:cubicBezTo>
                  <a:lnTo>
                    <a:pt x="17777" y="79033"/>
                  </a:lnTo>
                  <a:lnTo>
                    <a:pt x="76328" y="20386"/>
                  </a:lnTo>
                  <a:lnTo>
                    <a:pt x="99516" y="43574"/>
                  </a:lnTo>
                  <a:lnTo>
                    <a:pt x="40966" y="102222"/>
                  </a:lnTo>
                  <a:close/>
                  <a:moveTo>
                    <a:pt x="109661" y="33236"/>
                  </a:moveTo>
                  <a:lnTo>
                    <a:pt x="103381" y="39516"/>
                  </a:lnTo>
                  <a:lnTo>
                    <a:pt x="80193" y="16328"/>
                  </a:lnTo>
                  <a:lnTo>
                    <a:pt x="86473" y="10048"/>
                  </a:lnTo>
                  <a:cubicBezTo>
                    <a:pt x="86473" y="10048"/>
                    <a:pt x="90821" y="5120"/>
                    <a:pt x="97874" y="5120"/>
                  </a:cubicBezTo>
                  <a:cubicBezTo>
                    <a:pt x="106956" y="5120"/>
                    <a:pt x="114299" y="12560"/>
                    <a:pt x="114299" y="21545"/>
                  </a:cubicBezTo>
                  <a:cubicBezTo>
                    <a:pt x="114589" y="26473"/>
                    <a:pt x="112657" y="30531"/>
                    <a:pt x="109661" y="3323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74"/>
            <p:cNvSpPr/>
            <p:nvPr/>
          </p:nvSpPr>
          <p:spPr>
            <a:xfrm>
              <a:off x="4689684" y="1821084"/>
              <a:ext cx="297000" cy="272700"/>
            </a:xfrm>
            <a:custGeom>
              <a:avLst/>
              <a:gdLst/>
              <a:ahLst/>
              <a:cxnLst/>
              <a:rect l="l" t="t" r="r" b="b"/>
              <a:pathLst>
                <a:path w="120000" h="120000" extrusionOk="0">
                  <a:moveTo>
                    <a:pt x="60000" y="0"/>
                  </a:moveTo>
                  <a:cubicBezTo>
                    <a:pt x="26666" y="0"/>
                    <a:pt x="0" y="24340"/>
                    <a:pt x="0" y="53994"/>
                  </a:cubicBezTo>
                  <a:cubicBezTo>
                    <a:pt x="0" y="68768"/>
                    <a:pt x="6570" y="81948"/>
                    <a:pt x="16908" y="91514"/>
                  </a:cubicBezTo>
                  <a:lnTo>
                    <a:pt x="10917" y="120000"/>
                  </a:lnTo>
                  <a:lnTo>
                    <a:pt x="43091" y="105863"/>
                  </a:lnTo>
                  <a:cubicBezTo>
                    <a:pt x="48502" y="107457"/>
                    <a:pt x="54009" y="107989"/>
                    <a:pt x="60000" y="107989"/>
                  </a:cubicBezTo>
                  <a:cubicBezTo>
                    <a:pt x="93236" y="107989"/>
                    <a:pt x="120000" y="83755"/>
                    <a:pt x="120000" y="53994"/>
                  </a:cubicBezTo>
                  <a:cubicBezTo>
                    <a:pt x="120000" y="24340"/>
                    <a:pt x="93236" y="0"/>
                    <a:pt x="60000" y="0"/>
                  </a:cubicBezTo>
                  <a:close/>
                  <a:moveTo>
                    <a:pt x="60000" y="102037"/>
                  </a:moveTo>
                  <a:cubicBezTo>
                    <a:pt x="54782" y="102037"/>
                    <a:pt x="49661" y="101399"/>
                    <a:pt x="44444" y="99911"/>
                  </a:cubicBezTo>
                  <a:cubicBezTo>
                    <a:pt x="43864" y="99911"/>
                    <a:pt x="43574" y="99592"/>
                    <a:pt x="43091" y="99592"/>
                  </a:cubicBezTo>
                  <a:cubicBezTo>
                    <a:pt x="42222" y="99592"/>
                    <a:pt x="41739" y="99592"/>
                    <a:pt x="41159" y="99911"/>
                  </a:cubicBezTo>
                  <a:lnTo>
                    <a:pt x="18550" y="109796"/>
                  </a:lnTo>
                  <a:lnTo>
                    <a:pt x="22028" y="92683"/>
                  </a:lnTo>
                  <a:cubicBezTo>
                    <a:pt x="22608" y="90664"/>
                    <a:pt x="21835" y="88219"/>
                    <a:pt x="20193" y="86731"/>
                  </a:cubicBezTo>
                  <a:cubicBezTo>
                    <a:pt x="10338" y="77697"/>
                    <a:pt x="5217" y="66005"/>
                    <a:pt x="5217" y="53675"/>
                  </a:cubicBezTo>
                  <a:cubicBezTo>
                    <a:pt x="5217" y="27316"/>
                    <a:pt x="29758" y="5739"/>
                    <a:pt x="59710" y="5739"/>
                  </a:cubicBezTo>
                  <a:cubicBezTo>
                    <a:pt x="89661" y="5739"/>
                    <a:pt x="114202" y="27316"/>
                    <a:pt x="114202" y="53675"/>
                  </a:cubicBezTo>
                  <a:cubicBezTo>
                    <a:pt x="114202" y="80141"/>
                    <a:pt x="89951" y="102037"/>
                    <a:pt x="60000" y="10203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74"/>
            <p:cNvSpPr/>
            <p:nvPr/>
          </p:nvSpPr>
          <p:spPr>
            <a:xfrm>
              <a:off x="5259388" y="1821084"/>
              <a:ext cx="297000" cy="272700"/>
            </a:xfrm>
            <a:custGeom>
              <a:avLst/>
              <a:gdLst/>
              <a:ahLst/>
              <a:cxnLst/>
              <a:rect l="l" t="t" r="r" b="b"/>
              <a:pathLst>
                <a:path w="120000" h="120000" extrusionOk="0">
                  <a:moveTo>
                    <a:pt x="32683" y="45066"/>
                  </a:moveTo>
                  <a:cubicBezTo>
                    <a:pt x="28041" y="45066"/>
                    <a:pt x="24560" y="48892"/>
                    <a:pt x="24560" y="53994"/>
                  </a:cubicBezTo>
                  <a:cubicBezTo>
                    <a:pt x="24560" y="59096"/>
                    <a:pt x="28041" y="63029"/>
                    <a:pt x="32683" y="63029"/>
                  </a:cubicBezTo>
                  <a:cubicBezTo>
                    <a:pt x="37324" y="63029"/>
                    <a:pt x="40902" y="59096"/>
                    <a:pt x="40902" y="53994"/>
                  </a:cubicBezTo>
                  <a:cubicBezTo>
                    <a:pt x="40902" y="48892"/>
                    <a:pt x="37324" y="45066"/>
                    <a:pt x="32683" y="45066"/>
                  </a:cubicBezTo>
                  <a:close/>
                  <a:moveTo>
                    <a:pt x="59951" y="45066"/>
                  </a:moveTo>
                  <a:cubicBezTo>
                    <a:pt x="55310" y="45066"/>
                    <a:pt x="51829" y="48892"/>
                    <a:pt x="51829" y="53994"/>
                  </a:cubicBezTo>
                  <a:cubicBezTo>
                    <a:pt x="51829" y="59096"/>
                    <a:pt x="55310" y="63029"/>
                    <a:pt x="59951" y="63029"/>
                  </a:cubicBezTo>
                  <a:cubicBezTo>
                    <a:pt x="64593" y="63029"/>
                    <a:pt x="68170" y="59096"/>
                    <a:pt x="68170" y="53994"/>
                  </a:cubicBezTo>
                  <a:cubicBezTo>
                    <a:pt x="68170" y="48892"/>
                    <a:pt x="64593" y="45066"/>
                    <a:pt x="59951" y="45066"/>
                  </a:cubicBezTo>
                  <a:close/>
                  <a:moveTo>
                    <a:pt x="59951" y="0"/>
                  </a:moveTo>
                  <a:cubicBezTo>
                    <a:pt x="26688" y="0"/>
                    <a:pt x="0" y="24340"/>
                    <a:pt x="0" y="53994"/>
                  </a:cubicBezTo>
                  <a:cubicBezTo>
                    <a:pt x="0" y="68768"/>
                    <a:pt x="6478" y="81948"/>
                    <a:pt x="16921" y="91514"/>
                  </a:cubicBezTo>
                  <a:lnTo>
                    <a:pt x="10829" y="120000"/>
                  </a:lnTo>
                  <a:lnTo>
                    <a:pt x="43029" y="105863"/>
                  </a:lnTo>
                  <a:cubicBezTo>
                    <a:pt x="48541" y="107457"/>
                    <a:pt x="53956" y="107989"/>
                    <a:pt x="59951" y="107989"/>
                  </a:cubicBezTo>
                  <a:cubicBezTo>
                    <a:pt x="93311" y="107989"/>
                    <a:pt x="120000" y="83755"/>
                    <a:pt x="120000" y="53994"/>
                  </a:cubicBezTo>
                  <a:cubicBezTo>
                    <a:pt x="120000" y="24340"/>
                    <a:pt x="93311" y="0"/>
                    <a:pt x="59951" y="0"/>
                  </a:cubicBezTo>
                  <a:close/>
                  <a:moveTo>
                    <a:pt x="59951" y="102037"/>
                  </a:moveTo>
                  <a:cubicBezTo>
                    <a:pt x="54826" y="102037"/>
                    <a:pt x="49605" y="101399"/>
                    <a:pt x="44480" y="99911"/>
                  </a:cubicBezTo>
                  <a:cubicBezTo>
                    <a:pt x="43900" y="99911"/>
                    <a:pt x="43609" y="99592"/>
                    <a:pt x="43029" y="99592"/>
                  </a:cubicBezTo>
                  <a:cubicBezTo>
                    <a:pt x="42256" y="99592"/>
                    <a:pt x="41676" y="99592"/>
                    <a:pt x="41192" y="99911"/>
                  </a:cubicBezTo>
                  <a:lnTo>
                    <a:pt x="18468" y="109796"/>
                  </a:lnTo>
                  <a:lnTo>
                    <a:pt x="22046" y="92683"/>
                  </a:lnTo>
                  <a:cubicBezTo>
                    <a:pt x="22626" y="90664"/>
                    <a:pt x="21756" y="88219"/>
                    <a:pt x="20112" y="86731"/>
                  </a:cubicBezTo>
                  <a:cubicBezTo>
                    <a:pt x="10346" y="77697"/>
                    <a:pt x="5124" y="66005"/>
                    <a:pt x="5124" y="53675"/>
                  </a:cubicBezTo>
                  <a:cubicBezTo>
                    <a:pt x="5124" y="27316"/>
                    <a:pt x="29685" y="5739"/>
                    <a:pt x="59758" y="5739"/>
                  </a:cubicBezTo>
                  <a:cubicBezTo>
                    <a:pt x="89734" y="5739"/>
                    <a:pt x="114294" y="27316"/>
                    <a:pt x="114294" y="53675"/>
                  </a:cubicBezTo>
                  <a:cubicBezTo>
                    <a:pt x="114294" y="80141"/>
                    <a:pt x="90024" y="102037"/>
                    <a:pt x="59951" y="102037"/>
                  </a:cubicBezTo>
                  <a:close/>
                  <a:moveTo>
                    <a:pt x="87316" y="45066"/>
                  </a:moveTo>
                  <a:cubicBezTo>
                    <a:pt x="82675" y="45066"/>
                    <a:pt x="79097" y="48892"/>
                    <a:pt x="79097" y="53994"/>
                  </a:cubicBezTo>
                  <a:cubicBezTo>
                    <a:pt x="79097" y="59096"/>
                    <a:pt x="82675" y="63029"/>
                    <a:pt x="87316" y="63029"/>
                  </a:cubicBezTo>
                  <a:cubicBezTo>
                    <a:pt x="91958" y="63029"/>
                    <a:pt x="95439" y="59096"/>
                    <a:pt x="95439" y="53994"/>
                  </a:cubicBezTo>
                  <a:cubicBezTo>
                    <a:pt x="95439" y="48892"/>
                    <a:pt x="91958" y="45066"/>
                    <a:pt x="87316" y="4506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74"/>
            <p:cNvSpPr/>
            <p:nvPr/>
          </p:nvSpPr>
          <p:spPr>
            <a:xfrm>
              <a:off x="5821065" y="1821084"/>
              <a:ext cx="304800" cy="272700"/>
            </a:xfrm>
            <a:custGeom>
              <a:avLst/>
              <a:gdLst/>
              <a:ahLst/>
              <a:cxnLst/>
              <a:rect l="l" t="t" r="r" b="b"/>
              <a:pathLst>
                <a:path w="120000" h="120000" extrusionOk="0">
                  <a:moveTo>
                    <a:pt x="120000" y="40496"/>
                  </a:moveTo>
                  <a:cubicBezTo>
                    <a:pt x="120000" y="18069"/>
                    <a:pt x="100386" y="0"/>
                    <a:pt x="76328" y="0"/>
                  </a:cubicBezTo>
                  <a:cubicBezTo>
                    <a:pt x="58357" y="0"/>
                    <a:pt x="42801" y="10203"/>
                    <a:pt x="36328" y="24658"/>
                  </a:cubicBezTo>
                  <a:cubicBezTo>
                    <a:pt x="38454" y="24340"/>
                    <a:pt x="40676" y="24021"/>
                    <a:pt x="42801" y="24021"/>
                  </a:cubicBezTo>
                  <a:cubicBezTo>
                    <a:pt x="49371" y="13179"/>
                    <a:pt x="61932" y="6058"/>
                    <a:pt x="76328" y="6058"/>
                  </a:cubicBezTo>
                  <a:cubicBezTo>
                    <a:pt x="97391" y="6058"/>
                    <a:pt x="114589" y="21576"/>
                    <a:pt x="114589" y="40496"/>
                  </a:cubicBezTo>
                  <a:cubicBezTo>
                    <a:pt x="114589" y="49849"/>
                    <a:pt x="110434" y="58565"/>
                    <a:pt x="103091" y="65155"/>
                  </a:cubicBezTo>
                  <a:cubicBezTo>
                    <a:pt x="101449" y="66643"/>
                    <a:pt x="100676" y="68981"/>
                    <a:pt x="101159" y="71426"/>
                  </a:cubicBezTo>
                  <a:lnTo>
                    <a:pt x="103381" y="80141"/>
                  </a:lnTo>
                  <a:lnTo>
                    <a:pt x="92173" y="75358"/>
                  </a:lnTo>
                  <a:cubicBezTo>
                    <a:pt x="91884" y="77378"/>
                    <a:pt x="91594" y="79185"/>
                    <a:pt x="91111" y="81310"/>
                  </a:cubicBezTo>
                  <a:lnTo>
                    <a:pt x="111787" y="90026"/>
                  </a:lnTo>
                  <a:lnTo>
                    <a:pt x="106666" y="69619"/>
                  </a:lnTo>
                  <a:cubicBezTo>
                    <a:pt x="114782" y="62391"/>
                    <a:pt x="120000" y="51868"/>
                    <a:pt x="120000" y="40496"/>
                  </a:cubicBezTo>
                  <a:close/>
                  <a:moveTo>
                    <a:pt x="43671" y="29973"/>
                  </a:moveTo>
                  <a:cubicBezTo>
                    <a:pt x="19613" y="29973"/>
                    <a:pt x="0" y="48042"/>
                    <a:pt x="0" y="70469"/>
                  </a:cubicBezTo>
                  <a:cubicBezTo>
                    <a:pt x="0" y="81948"/>
                    <a:pt x="5217" y="92364"/>
                    <a:pt x="13429" y="99592"/>
                  </a:cubicBezTo>
                  <a:lnTo>
                    <a:pt x="8212" y="120000"/>
                  </a:lnTo>
                  <a:lnTo>
                    <a:pt x="32753" y="109796"/>
                  </a:lnTo>
                  <a:cubicBezTo>
                    <a:pt x="36328" y="110752"/>
                    <a:pt x="39806" y="110965"/>
                    <a:pt x="43671" y="110965"/>
                  </a:cubicBezTo>
                  <a:cubicBezTo>
                    <a:pt x="67632" y="110965"/>
                    <a:pt x="87246" y="93002"/>
                    <a:pt x="87246" y="70469"/>
                  </a:cubicBezTo>
                  <a:cubicBezTo>
                    <a:pt x="87246" y="48042"/>
                    <a:pt x="67632" y="29973"/>
                    <a:pt x="43671" y="29973"/>
                  </a:cubicBezTo>
                  <a:close/>
                  <a:moveTo>
                    <a:pt x="43671" y="105013"/>
                  </a:moveTo>
                  <a:cubicBezTo>
                    <a:pt x="40386" y="105013"/>
                    <a:pt x="37101" y="104694"/>
                    <a:pt x="33816" y="103844"/>
                  </a:cubicBezTo>
                  <a:lnTo>
                    <a:pt x="32753" y="103844"/>
                  </a:lnTo>
                  <a:cubicBezTo>
                    <a:pt x="32173" y="103844"/>
                    <a:pt x="31400" y="103844"/>
                    <a:pt x="30821" y="104162"/>
                  </a:cubicBezTo>
                  <a:lnTo>
                    <a:pt x="16618" y="110115"/>
                  </a:lnTo>
                  <a:lnTo>
                    <a:pt x="18840" y="101399"/>
                  </a:lnTo>
                  <a:cubicBezTo>
                    <a:pt x="19420" y="99061"/>
                    <a:pt x="18840" y="96616"/>
                    <a:pt x="16908" y="95128"/>
                  </a:cubicBezTo>
                  <a:cubicBezTo>
                    <a:pt x="9565" y="88538"/>
                    <a:pt x="5507" y="79822"/>
                    <a:pt x="5507" y="70469"/>
                  </a:cubicBezTo>
                  <a:cubicBezTo>
                    <a:pt x="5507" y="51656"/>
                    <a:pt x="22608" y="36031"/>
                    <a:pt x="43671" y="36031"/>
                  </a:cubicBezTo>
                  <a:cubicBezTo>
                    <a:pt x="64637" y="36031"/>
                    <a:pt x="81835" y="51656"/>
                    <a:pt x="81835" y="70469"/>
                  </a:cubicBezTo>
                  <a:cubicBezTo>
                    <a:pt x="81835" y="89388"/>
                    <a:pt x="64637" y="105013"/>
                    <a:pt x="43671" y="10501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74"/>
            <p:cNvSpPr/>
            <p:nvPr/>
          </p:nvSpPr>
          <p:spPr>
            <a:xfrm>
              <a:off x="701768" y="2374740"/>
              <a:ext cx="304800" cy="297000"/>
            </a:xfrm>
            <a:custGeom>
              <a:avLst/>
              <a:gdLst/>
              <a:ahLst/>
              <a:cxnLst/>
              <a:rect l="l" t="t" r="r" b="b"/>
              <a:pathLst>
                <a:path w="120000" h="120000" extrusionOk="0">
                  <a:moveTo>
                    <a:pt x="60000" y="0"/>
                  </a:moveTo>
                  <a:cubicBezTo>
                    <a:pt x="26763" y="0"/>
                    <a:pt x="0" y="27053"/>
                    <a:pt x="0" y="60000"/>
                  </a:cubicBezTo>
                  <a:cubicBezTo>
                    <a:pt x="0" y="93333"/>
                    <a:pt x="26763" y="120000"/>
                    <a:pt x="60000" y="120000"/>
                  </a:cubicBezTo>
                  <a:cubicBezTo>
                    <a:pt x="93236" y="120000"/>
                    <a:pt x="120000" y="93333"/>
                    <a:pt x="120000" y="60000"/>
                  </a:cubicBezTo>
                  <a:cubicBezTo>
                    <a:pt x="120000" y="27053"/>
                    <a:pt x="93236" y="0"/>
                    <a:pt x="60000" y="0"/>
                  </a:cubicBezTo>
                  <a:close/>
                  <a:moveTo>
                    <a:pt x="60000" y="114589"/>
                  </a:moveTo>
                  <a:cubicBezTo>
                    <a:pt x="30048" y="114589"/>
                    <a:pt x="5507" y="90048"/>
                    <a:pt x="5507" y="60000"/>
                  </a:cubicBezTo>
                  <a:cubicBezTo>
                    <a:pt x="5507" y="45893"/>
                    <a:pt x="10917" y="33043"/>
                    <a:pt x="19613" y="23478"/>
                  </a:cubicBezTo>
                  <a:lnTo>
                    <a:pt x="96521" y="100386"/>
                  </a:lnTo>
                  <a:cubicBezTo>
                    <a:pt x="87053" y="109082"/>
                    <a:pt x="74202" y="114589"/>
                    <a:pt x="60000" y="114589"/>
                  </a:cubicBezTo>
                  <a:close/>
                  <a:moveTo>
                    <a:pt x="100386" y="96618"/>
                  </a:moveTo>
                  <a:lnTo>
                    <a:pt x="23478" y="19710"/>
                  </a:lnTo>
                  <a:cubicBezTo>
                    <a:pt x="33043" y="10917"/>
                    <a:pt x="45797" y="5507"/>
                    <a:pt x="60000" y="5507"/>
                  </a:cubicBezTo>
                  <a:cubicBezTo>
                    <a:pt x="90048" y="5507"/>
                    <a:pt x="114589" y="30048"/>
                    <a:pt x="114589" y="60000"/>
                  </a:cubicBezTo>
                  <a:cubicBezTo>
                    <a:pt x="114589" y="74202"/>
                    <a:pt x="109082" y="87053"/>
                    <a:pt x="100386" y="9661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74"/>
            <p:cNvSpPr/>
            <p:nvPr/>
          </p:nvSpPr>
          <p:spPr>
            <a:xfrm>
              <a:off x="1271470" y="2374740"/>
              <a:ext cx="297000" cy="297000"/>
            </a:xfrm>
            <a:custGeom>
              <a:avLst/>
              <a:gdLst/>
              <a:ahLst/>
              <a:cxnLst/>
              <a:rect l="l" t="t" r="r" b="b"/>
              <a:pathLst>
                <a:path w="120000" h="120000" extrusionOk="0">
                  <a:moveTo>
                    <a:pt x="67922" y="84541"/>
                  </a:moveTo>
                  <a:cubicBezTo>
                    <a:pt x="66280" y="84541"/>
                    <a:pt x="65120" y="84347"/>
                    <a:pt x="64347" y="83768"/>
                  </a:cubicBezTo>
                  <a:cubicBezTo>
                    <a:pt x="63768" y="83188"/>
                    <a:pt x="63285" y="82125"/>
                    <a:pt x="63285" y="80772"/>
                  </a:cubicBezTo>
                  <a:cubicBezTo>
                    <a:pt x="63285" y="80193"/>
                    <a:pt x="63285" y="79420"/>
                    <a:pt x="63478" y="78067"/>
                  </a:cubicBezTo>
                  <a:cubicBezTo>
                    <a:pt x="63768" y="76908"/>
                    <a:pt x="64057" y="75845"/>
                    <a:pt x="64347" y="75072"/>
                  </a:cubicBezTo>
                  <a:lnTo>
                    <a:pt x="67632" y="63864"/>
                  </a:lnTo>
                  <a:cubicBezTo>
                    <a:pt x="67922" y="62801"/>
                    <a:pt x="68115" y="61642"/>
                    <a:pt x="68115" y="60579"/>
                  </a:cubicBezTo>
                  <a:cubicBezTo>
                    <a:pt x="68115" y="59516"/>
                    <a:pt x="68405" y="58357"/>
                    <a:pt x="68405" y="58164"/>
                  </a:cubicBezTo>
                  <a:cubicBezTo>
                    <a:pt x="68405" y="55652"/>
                    <a:pt x="67632" y="53719"/>
                    <a:pt x="65990" y="52367"/>
                  </a:cubicBezTo>
                  <a:cubicBezTo>
                    <a:pt x="64347" y="51014"/>
                    <a:pt x="61932" y="50241"/>
                    <a:pt x="58840" y="50241"/>
                  </a:cubicBezTo>
                  <a:cubicBezTo>
                    <a:pt x="57294" y="50241"/>
                    <a:pt x="55362" y="50531"/>
                    <a:pt x="53429" y="51014"/>
                  </a:cubicBezTo>
                  <a:cubicBezTo>
                    <a:pt x="51497" y="51594"/>
                    <a:pt x="49371" y="52367"/>
                    <a:pt x="47439" y="53236"/>
                  </a:cubicBezTo>
                  <a:lnTo>
                    <a:pt x="46570" y="56714"/>
                  </a:lnTo>
                  <a:cubicBezTo>
                    <a:pt x="47149" y="56521"/>
                    <a:pt x="48019" y="56231"/>
                    <a:pt x="48792" y="55942"/>
                  </a:cubicBezTo>
                  <a:cubicBezTo>
                    <a:pt x="49661" y="55652"/>
                    <a:pt x="50434" y="55652"/>
                    <a:pt x="51207" y="55652"/>
                  </a:cubicBezTo>
                  <a:cubicBezTo>
                    <a:pt x="52850" y="55652"/>
                    <a:pt x="54009" y="55942"/>
                    <a:pt x="54782" y="56521"/>
                  </a:cubicBezTo>
                  <a:cubicBezTo>
                    <a:pt x="55362" y="57004"/>
                    <a:pt x="55652" y="58164"/>
                    <a:pt x="55652" y="59516"/>
                  </a:cubicBezTo>
                  <a:cubicBezTo>
                    <a:pt x="55652" y="60289"/>
                    <a:pt x="55652" y="61159"/>
                    <a:pt x="55362" y="62222"/>
                  </a:cubicBezTo>
                  <a:cubicBezTo>
                    <a:pt x="55072" y="62995"/>
                    <a:pt x="54782" y="64154"/>
                    <a:pt x="54492" y="65217"/>
                  </a:cubicBezTo>
                  <a:lnTo>
                    <a:pt x="51207" y="76425"/>
                  </a:lnTo>
                  <a:cubicBezTo>
                    <a:pt x="51014" y="77487"/>
                    <a:pt x="50724" y="78550"/>
                    <a:pt x="50724" y="79710"/>
                  </a:cubicBezTo>
                  <a:cubicBezTo>
                    <a:pt x="50724" y="80483"/>
                    <a:pt x="50434" y="81545"/>
                    <a:pt x="50434" y="82415"/>
                  </a:cubicBezTo>
                  <a:cubicBezTo>
                    <a:pt x="50434" y="84541"/>
                    <a:pt x="51207" y="86473"/>
                    <a:pt x="53140" y="88115"/>
                  </a:cubicBezTo>
                  <a:cubicBezTo>
                    <a:pt x="54782" y="89468"/>
                    <a:pt x="57294" y="90338"/>
                    <a:pt x="60483" y="90338"/>
                  </a:cubicBezTo>
                  <a:cubicBezTo>
                    <a:pt x="62415" y="90338"/>
                    <a:pt x="64347" y="90048"/>
                    <a:pt x="65990" y="89468"/>
                  </a:cubicBezTo>
                  <a:cubicBezTo>
                    <a:pt x="67632" y="88888"/>
                    <a:pt x="69565" y="88115"/>
                    <a:pt x="72270" y="87342"/>
                  </a:cubicBezTo>
                  <a:lnTo>
                    <a:pt x="73043" y="83768"/>
                  </a:lnTo>
                  <a:cubicBezTo>
                    <a:pt x="72560" y="84057"/>
                    <a:pt x="71980" y="84347"/>
                    <a:pt x="70917" y="84541"/>
                  </a:cubicBezTo>
                  <a:lnTo>
                    <a:pt x="67922" y="84541"/>
                  </a:lnTo>
                  <a:close/>
                  <a:moveTo>
                    <a:pt x="65990" y="30048"/>
                  </a:moveTo>
                  <a:cubicBezTo>
                    <a:pt x="63768" y="30048"/>
                    <a:pt x="62125" y="30821"/>
                    <a:pt x="60483" y="32173"/>
                  </a:cubicBezTo>
                  <a:cubicBezTo>
                    <a:pt x="58840" y="33623"/>
                    <a:pt x="58357" y="35265"/>
                    <a:pt x="58357" y="37101"/>
                  </a:cubicBezTo>
                  <a:cubicBezTo>
                    <a:pt x="58357" y="39033"/>
                    <a:pt x="59130" y="40676"/>
                    <a:pt x="60483" y="42028"/>
                  </a:cubicBezTo>
                  <a:cubicBezTo>
                    <a:pt x="62125" y="43381"/>
                    <a:pt x="63768" y="43961"/>
                    <a:pt x="65990" y="43961"/>
                  </a:cubicBezTo>
                  <a:cubicBezTo>
                    <a:pt x="68115" y="43961"/>
                    <a:pt x="69758" y="43381"/>
                    <a:pt x="71400" y="42028"/>
                  </a:cubicBezTo>
                  <a:cubicBezTo>
                    <a:pt x="73043" y="40676"/>
                    <a:pt x="73623" y="39033"/>
                    <a:pt x="73623" y="37101"/>
                  </a:cubicBezTo>
                  <a:cubicBezTo>
                    <a:pt x="73623" y="35265"/>
                    <a:pt x="72753" y="33623"/>
                    <a:pt x="71400" y="32173"/>
                  </a:cubicBezTo>
                  <a:cubicBezTo>
                    <a:pt x="69758" y="30628"/>
                    <a:pt x="68115" y="30048"/>
                    <a:pt x="65990" y="30048"/>
                  </a:cubicBezTo>
                  <a:close/>
                  <a:moveTo>
                    <a:pt x="60000" y="0"/>
                  </a:moveTo>
                  <a:cubicBezTo>
                    <a:pt x="26666" y="0"/>
                    <a:pt x="0" y="27053"/>
                    <a:pt x="0" y="60000"/>
                  </a:cubicBezTo>
                  <a:cubicBezTo>
                    <a:pt x="0" y="93333"/>
                    <a:pt x="26666" y="120000"/>
                    <a:pt x="60000" y="120000"/>
                  </a:cubicBezTo>
                  <a:cubicBezTo>
                    <a:pt x="93236" y="120000"/>
                    <a:pt x="120000" y="93333"/>
                    <a:pt x="120000" y="60000"/>
                  </a:cubicBezTo>
                  <a:cubicBezTo>
                    <a:pt x="120000" y="27053"/>
                    <a:pt x="93236" y="0"/>
                    <a:pt x="60000" y="0"/>
                  </a:cubicBezTo>
                  <a:close/>
                  <a:moveTo>
                    <a:pt x="60000" y="114589"/>
                  </a:moveTo>
                  <a:cubicBezTo>
                    <a:pt x="29951" y="114589"/>
                    <a:pt x="5410" y="90048"/>
                    <a:pt x="5410" y="60000"/>
                  </a:cubicBezTo>
                  <a:cubicBezTo>
                    <a:pt x="5410" y="30048"/>
                    <a:pt x="29951" y="5507"/>
                    <a:pt x="60000" y="5507"/>
                  </a:cubicBezTo>
                  <a:cubicBezTo>
                    <a:pt x="89951" y="5507"/>
                    <a:pt x="114492" y="30048"/>
                    <a:pt x="114492" y="60000"/>
                  </a:cubicBezTo>
                  <a:cubicBezTo>
                    <a:pt x="114492" y="90048"/>
                    <a:pt x="89951" y="114589"/>
                    <a:pt x="60000" y="11458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74"/>
            <p:cNvSpPr/>
            <p:nvPr/>
          </p:nvSpPr>
          <p:spPr>
            <a:xfrm>
              <a:off x="1841173" y="2374740"/>
              <a:ext cx="297000" cy="297000"/>
            </a:xfrm>
            <a:custGeom>
              <a:avLst/>
              <a:gdLst/>
              <a:ahLst/>
              <a:cxnLst/>
              <a:rect l="l" t="t" r="r" b="b"/>
              <a:pathLst>
                <a:path w="120000" h="120000" extrusionOk="0">
                  <a:moveTo>
                    <a:pt x="59951" y="0"/>
                  </a:moveTo>
                  <a:cubicBezTo>
                    <a:pt x="26688" y="0"/>
                    <a:pt x="0" y="27053"/>
                    <a:pt x="0" y="60000"/>
                  </a:cubicBezTo>
                  <a:cubicBezTo>
                    <a:pt x="0" y="93333"/>
                    <a:pt x="26688" y="120000"/>
                    <a:pt x="59951" y="120000"/>
                  </a:cubicBezTo>
                  <a:cubicBezTo>
                    <a:pt x="93311" y="120000"/>
                    <a:pt x="120000" y="93333"/>
                    <a:pt x="120000" y="60000"/>
                  </a:cubicBezTo>
                  <a:cubicBezTo>
                    <a:pt x="120000" y="27053"/>
                    <a:pt x="93311" y="0"/>
                    <a:pt x="59951" y="0"/>
                  </a:cubicBezTo>
                  <a:close/>
                  <a:moveTo>
                    <a:pt x="59951" y="114589"/>
                  </a:moveTo>
                  <a:cubicBezTo>
                    <a:pt x="29975" y="114589"/>
                    <a:pt x="5414" y="90048"/>
                    <a:pt x="5414" y="60000"/>
                  </a:cubicBezTo>
                  <a:cubicBezTo>
                    <a:pt x="5414" y="30048"/>
                    <a:pt x="29975" y="5507"/>
                    <a:pt x="59951" y="5507"/>
                  </a:cubicBezTo>
                  <a:cubicBezTo>
                    <a:pt x="90024" y="5507"/>
                    <a:pt x="114585" y="30048"/>
                    <a:pt x="114585" y="60000"/>
                  </a:cubicBezTo>
                  <a:cubicBezTo>
                    <a:pt x="114585" y="90048"/>
                    <a:pt x="90024" y="114589"/>
                    <a:pt x="59951" y="114589"/>
                  </a:cubicBezTo>
                  <a:close/>
                  <a:moveTo>
                    <a:pt x="56470" y="87342"/>
                  </a:moveTo>
                  <a:lnTo>
                    <a:pt x="64109" y="87342"/>
                  </a:lnTo>
                  <a:lnTo>
                    <a:pt x="64109" y="78260"/>
                  </a:lnTo>
                  <a:lnTo>
                    <a:pt x="56470" y="78260"/>
                  </a:lnTo>
                  <a:lnTo>
                    <a:pt x="56470" y="87342"/>
                  </a:lnTo>
                  <a:close/>
                  <a:moveTo>
                    <a:pt x="72232" y="36618"/>
                  </a:moveTo>
                  <a:cubicBezTo>
                    <a:pt x="70878" y="35458"/>
                    <a:pt x="69041" y="34396"/>
                    <a:pt x="67107" y="33816"/>
                  </a:cubicBezTo>
                  <a:cubicBezTo>
                    <a:pt x="65173" y="33333"/>
                    <a:pt x="63239" y="33043"/>
                    <a:pt x="61112" y="33043"/>
                  </a:cubicBezTo>
                  <a:cubicBezTo>
                    <a:pt x="58404" y="33043"/>
                    <a:pt x="55890" y="33623"/>
                    <a:pt x="53763" y="34396"/>
                  </a:cubicBezTo>
                  <a:cubicBezTo>
                    <a:pt x="51539" y="35265"/>
                    <a:pt x="49605" y="36618"/>
                    <a:pt x="47961" y="37971"/>
                  </a:cubicBezTo>
                  <a:cubicBezTo>
                    <a:pt x="46317" y="39613"/>
                    <a:pt x="45253" y="41449"/>
                    <a:pt x="44480" y="43671"/>
                  </a:cubicBezTo>
                  <a:cubicBezTo>
                    <a:pt x="43609" y="45893"/>
                    <a:pt x="43319" y="48309"/>
                    <a:pt x="43319" y="51014"/>
                  </a:cubicBezTo>
                  <a:lnTo>
                    <a:pt x="43319" y="51594"/>
                  </a:lnTo>
                  <a:lnTo>
                    <a:pt x="49315" y="51594"/>
                  </a:lnTo>
                  <a:lnTo>
                    <a:pt x="49315" y="50724"/>
                  </a:lnTo>
                  <a:cubicBezTo>
                    <a:pt x="49315" y="48888"/>
                    <a:pt x="49605" y="47246"/>
                    <a:pt x="49895" y="45893"/>
                  </a:cubicBezTo>
                  <a:cubicBezTo>
                    <a:pt x="50475" y="44251"/>
                    <a:pt x="50958" y="43091"/>
                    <a:pt x="52119" y="41739"/>
                  </a:cubicBezTo>
                  <a:cubicBezTo>
                    <a:pt x="52892" y="40676"/>
                    <a:pt x="54246" y="39806"/>
                    <a:pt x="55600" y="39033"/>
                  </a:cubicBezTo>
                  <a:cubicBezTo>
                    <a:pt x="56954" y="38454"/>
                    <a:pt x="58887" y="37971"/>
                    <a:pt x="60821" y="37971"/>
                  </a:cubicBezTo>
                  <a:cubicBezTo>
                    <a:pt x="62175" y="37971"/>
                    <a:pt x="63529" y="38260"/>
                    <a:pt x="64593" y="38743"/>
                  </a:cubicBezTo>
                  <a:cubicBezTo>
                    <a:pt x="65753" y="39323"/>
                    <a:pt x="66817" y="39806"/>
                    <a:pt x="67880" y="40676"/>
                  </a:cubicBezTo>
                  <a:cubicBezTo>
                    <a:pt x="68751" y="41449"/>
                    <a:pt x="69524" y="42318"/>
                    <a:pt x="70104" y="43671"/>
                  </a:cubicBezTo>
                  <a:cubicBezTo>
                    <a:pt x="70684" y="44734"/>
                    <a:pt x="70878" y="46086"/>
                    <a:pt x="70878" y="47536"/>
                  </a:cubicBezTo>
                  <a:cubicBezTo>
                    <a:pt x="70878" y="49082"/>
                    <a:pt x="70394" y="50724"/>
                    <a:pt x="69524" y="52367"/>
                  </a:cubicBezTo>
                  <a:cubicBezTo>
                    <a:pt x="68751" y="53719"/>
                    <a:pt x="67590" y="55169"/>
                    <a:pt x="66236" y="56521"/>
                  </a:cubicBezTo>
                  <a:cubicBezTo>
                    <a:pt x="64593" y="57874"/>
                    <a:pt x="63239" y="59227"/>
                    <a:pt x="62175" y="60289"/>
                  </a:cubicBezTo>
                  <a:cubicBezTo>
                    <a:pt x="61112" y="61352"/>
                    <a:pt x="59951" y="62801"/>
                    <a:pt x="59468" y="63864"/>
                  </a:cubicBezTo>
                  <a:cubicBezTo>
                    <a:pt x="58597" y="65217"/>
                    <a:pt x="58404" y="66570"/>
                    <a:pt x="57824" y="68212"/>
                  </a:cubicBezTo>
                  <a:cubicBezTo>
                    <a:pt x="57534" y="69855"/>
                    <a:pt x="57244" y="71787"/>
                    <a:pt x="57534" y="73913"/>
                  </a:cubicBezTo>
                  <a:lnTo>
                    <a:pt x="57534" y="74492"/>
                  </a:lnTo>
                  <a:lnTo>
                    <a:pt x="63529" y="74492"/>
                  </a:lnTo>
                  <a:lnTo>
                    <a:pt x="63529" y="73913"/>
                  </a:lnTo>
                  <a:cubicBezTo>
                    <a:pt x="63529" y="71787"/>
                    <a:pt x="63819" y="70144"/>
                    <a:pt x="63819" y="68792"/>
                  </a:cubicBezTo>
                  <a:cubicBezTo>
                    <a:pt x="64109" y="67632"/>
                    <a:pt x="64399" y="66859"/>
                    <a:pt x="64593" y="65990"/>
                  </a:cubicBezTo>
                  <a:cubicBezTo>
                    <a:pt x="65173" y="65217"/>
                    <a:pt x="65753" y="64347"/>
                    <a:pt x="66526" y="63574"/>
                  </a:cubicBezTo>
                  <a:cubicBezTo>
                    <a:pt x="67397" y="62801"/>
                    <a:pt x="68751" y="61642"/>
                    <a:pt x="70394" y="60000"/>
                  </a:cubicBezTo>
                  <a:cubicBezTo>
                    <a:pt x="72232" y="58164"/>
                    <a:pt x="73875" y="56521"/>
                    <a:pt x="75229" y="54299"/>
                  </a:cubicBezTo>
                  <a:cubicBezTo>
                    <a:pt x="76680" y="52367"/>
                    <a:pt x="77163" y="49951"/>
                    <a:pt x="77163" y="46956"/>
                  </a:cubicBezTo>
                  <a:cubicBezTo>
                    <a:pt x="77163" y="44734"/>
                    <a:pt x="76680" y="42608"/>
                    <a:pt x="75809" y="40966"/>
                  </a:cubicBezTo>
                  <a:cubicBezTo>
                    <a:pt x="74746" y="39323"/>
                    <a:pt x="73682" y="37681"/>
                    <a:pt x="72232" y="3661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74"/>
            <p:cNvSpPr/>
            <p:nvPr/>
          </p:nvSpPr>
          <p:spPr>
            <a:xfrm>
              <a:off x="2410875" y="2374740"/>
              <a:ext cx="297000" cy="297000"/>
            </a:xfrm>
            <a:custGeom>
              <a:avLst/>
              <a:gdLst/>
              <a:ahLst/>
              <a:cxnLst/>
              <a:rect l="l" t="t" r="r" b="b"/>
              <a:pathLst>
                <a:path w="120000" h="120000" extrusionOk="0">
                  <a:moveTo>
                    <a:pt x="60000" y="76425"/>
                  </a:moveTo>
                  <a:cubicBezTo>
                    <a:pt x="57004" y="76425"/>
                    <a:pt x="54589" y="78840"/>
                    <a:pt x="54589" y="81835"/>
                  </a:cubicBezTo>
                  <a:cubicBezTo>
                    <a:pt x="54589" y="84830"/>
                    <a:pt x="57004" y="87342"/>
                    <a:pt x="60000" y="87342"/>
                  </a:cubicBezTo>
                  <a:cubicBezTo>
                    <a:pt x="62995" y="87342"/>
                    <a:pt x="65507" y="84830"/>
                    <a:pt x="65507" y="81835"/>
                  </a:cubicBezTo>
                  <a:cubicBezTo>
                    <a:pt x="65507" y="78840"/>
                    <a:pt x="62995" y="76425"/>
                    <a:pt x="60000" y="76425"/>
                  </a:cubicBezTo>
                  <a:close/>
                  <a:moveTo>
                    <a:pt x="65507" y="32753"/>
                  </a:moveTo>
                  <a:lnTo>
                    <a:pt x="54589" y="32753"/>
                  </a:lnTo>
                  <a:cubicBezTo>
                    <a:pt x="52946" y="32753"/>
                    <a:pt x="51787" y="33816"/>
                    <a:pt x="51787" y="35458"/>
                  </a:cubicBezTo>
                  <a:lnTo>
                    <a:pt x="51787" y="35748"/>
                  </a:lnTo>
                  <a:lnTo>
                    <a:pt x="51787" y="35748"/>
                  </a:lnTo>
                  <a:lnTo>
                    <a:pt x="54589" y="68502"/>
                  </a:lnTo>
                  <a:lnTo>
                    <a:pt x="54589" y="68502"/>
                  </a:lnTo>
                  <a:cubicBezTo>
                    <a:pt x="54589" y="69855"/>
                    <a:pt x="55942" y="70917"/>
                    <a:pt x="57294" y="70917"/>
                  </a:cubicBezTo>
                  <a:lnTo>
                    <a:pt x="62705" y="70917"/>
                  </a:lnTo>
                  <a:cubicBezTo>
                    <a:pt x="64057" y="70917"/>
                    <a:pt x="65217" y="69855"/>
                    <a:pt x="65507" y="68502"/>
                  </a:cubicBezTo>
                  <a:lnTo>
                    <a:pt x="65507" y="68502"/>
                  </a:lnTo>
                  <a:lnTo>
                    <a:pt x="68212" y="35748"/>
                  </a:lnTo>
                  <a:lnTo>
                    <a:pt x="68212" y="35748"/>
                  </a:lnTo>
                  <a:lnTo>
                    <a:pt x="68212" y="35458"/>
                  </a:lnTo>
                  <a:cubicBezTo>
                    <a:pt x="68212" y="33816"/>
                    <a:pt x="67053" y="32753"/>
                    <a:pt x="65507" y="32753"/>
                  </a:cubicBezTo>
                  <a:close/>
                  <a:moveTo>
                    <a:pt x="60000" y="0"/>
                  </a:moveTo>
                  <a:cubicBezTo>
                    <a:pt x="26763" y="0"/>
                    <a:pt x="0" y="27053"/>
                    <a:pt x="0" y="60000"/>
                  </a:cubicBezTo>
                  <a:cubicBezTo>
                    <a:pt x="0" y="93333"/>
                    <a:pt x="26763" y="120000"/>
                    <a:pt x="60000" y="120000"/>
                  </a:cubicBezTo>
                  <a:cubicBezTo>
                    <a:pt x="93236" y="120000"/>
                    <a:pt x="120000" y="93333"/>
                    <a:pt x="120000" y="60000"/>
                  </a:cubicBezTo>
                  <a:cubicBezTo>
                    <a:pt x="120000" y="27053"/>
                    <a:pt x="93236" y="0"/>
                    <a:pt x="60000" y="0"/>
                  </a:cubicBezTo>
                  <a:close/>
                  <a:moveTo>
                    <a:pt x="60000" y="114589"/>
                  </a:moveTo>
                  <a:cubicBezTo>
                    <a:pt x="30048" y="114589"/>
                    <a:pt x="5507" y="90048"/>
                    <a:pt x="5507" y="60000"/>
                  </a:cubicBezTo>
                  <a:cubicBezTo>
                    <a:pt x="5507" y="30048"/>
                    <a:pt x="30048" y="5507"/>
                    <a:pt x="60000" y="5507"/>
                  </a:cubicBezTo>
                  <a:cubicBezTo>
                    <a:pt x="90048" y="5507"/>
                    <a:pt x="114589" y="30048"/>
                    <a:pt x="114589" y="60000"/>
                  </a:cubicBezTo>
                  <a:cubicBezTo>
                    <a:pt x="114589" y="90048"/>
                    <a:pt x="90048" y="114589"/>
                    <a:pt x="60000" y="11458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74"/>
            <p:cNvSpPr/>
            <p:nvPr/>
          </p:nvSpPr>
          <p:spPr>
            <a:xfrm>
              <a:off x="2980577" y="2398812"/>
              <a:ext cx="297000" cy="248700"/>
            </a:xfrm>
            <a:custGeom>
              <a:avLst/>
              <a:gdLst/>
              <a:ahLst/>
              <a:cxnLst/>
              <a:rect l="l" t="t" r="r" b="b"/>
              <a:pathLst>
                <a:path w="120000" h="120000" extrusionOk="0">
                  <a:moveTo>
                    <a:pt x="114492" y="26692"/>
                  </a:moveTo>
                  <a:lnTo>
                    <a:pt x="27246" y="26692"/>
                  </a:lnTo>
                  <a:cubicBezTo>
                    <a:pt x="24251" y="26692"/>
                    <a:pt x="21835" y="29763"/>
                    <a:pt x="21835" y="33425"/>
                  </a:cubicBezTo>
                  <a:lnTo>
                    <a:pt x="21835" y="113385"/>
                  </a:lnTo>
                  <a:cubicBezTo>
                    <a:pt x="21835" y="117047"/>
                    <a:pt x="24251" y="120000"/>
                    <a:pt x="27246" y="120000"/>
                  </a:cubicBezTo>
                  <a:lnTo>
                    <a:pt x="114492" y="120000"/>
                  </a:lnTo>
                  <a:cubicBezTo>
                    <a:pt x="117487" y="120000"/>
                    <a:pt x="120000" y="117047"/>
                    <a:pt x="120000" y="113385"/>
                  </a:cubicBezTo>
                  <a:lnTo>
                    <a:pt x="120000" y="33425"/>
                  </a:lnTo>
                  <a:cubicBezTo>
                    <a:pt x="120000" y="29763"/>
                    <a:pt x="117487" y="26692"/>
                    <a:pt x="114492" y="26692"/>
                  </a:cubicBezTo>
                  <a:close/>
                  <a:moveTo>
                    <a:pt x="114492" y="113385"/>
                  </a:moveTo>
                  <a:lnTo>
                    <a:pt x="27246" y="113385"/>
                  </a:lnTo>
                  <a:lnTo>
                    <a:pt x="27246" y="33425"/>
                  </a:lnTo>
                  <a:lnTo>
                    <a:pt x="114492" y="33425"/>
                  </a:lnTo>
                  <a:lnTo>
                    <a:pt x="114492" y="113385"/>
                  </a:lnTo>
                  <a:close/>
                  <a:moveTo>
                    <a:pt x="13623" y="86692"/>
                  </a:moveTo>
                  <a:lnTo>
                    <a:pt x="5410" y="86692"/>
                  </a:lnTo>
                  <a:lnTo>
                    <a:pt x="5410" y="6732"/>
                  </a:lnTo>
                  <a:lnTo>
                    <a:pt x="92657" y="6732"/>
                  </a:lnTo>
                  <a:lnTo>
                    <a:pt x="92657" y="16653"/>
                  </a:lnTo>
                  <a:cubicBezTo>
                    <a:pt x="92657" y="18661"/>
                    <a:pt x="93816" y="20078"/>
                    <a:pt x="95458" y="20078"/>
                  </a:cubicBezTo>
                  <a:cubicBezTo>
                    <a:pt x="97101" y="20078"/>
                    <a:pt x="98164" y="18661"/>
                    <a:pt x="98164" y="16653"/>
                  </a:cubicBezTo>
                  <a:lnTo>
                    <a:pt x="98164" y="6732"/>
                  </a:lnTo>
                  <a:cubicBezTo>
                    <a:pt x="98164" y="3070"/>
                    <a:pt x="95652" y="0"/>
                    <a:pt x="92657" y="0"/>
                  </a:cubicBezTo>
                  <a:lnTo>
                    <a:pt x="5410" y="0"/>
                  </a:lnTo>
                  <a:cubicBezTo>
                    <a:pt x="2415" y="0"/>
                    <a:pt x="0" y="3070"/>
                    <a:pt x="0" y="6732"/>
                  </a:cubicBezTo>
                  <a:lnTo>
                    <a:pt x="0" y="86692"/>
                  </a:lnTo>
                  <a:cubicBezTo>
                    <a:pt x="0" y="90354"/>
                    <a:pt x="2415" y="93425"/>
                    <a:pt x="5410" y="93425"/>
                  </a:cubicBezTo>
                  <a:lnTo>
                    <a:pt x="13623" y="93425"/>
                  </a:lnTo>
                  <a:cubicBezTo>
                    <a:pt x="15265" y="93425"/>
                    <a:pt x="16328" y="92007"/>
                    <a:pt x="16328" y="90000"/>
                  </a:cubicBezTo>
                  <a:cubicBezTo>
                    <a:pt x="16328" y="87992"/>
                    <a:pt x="15265" y="86692"/>
                    <a:pt x="13623" y="8669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74"/>
            <p:cNvSpPr/>
            <p:nvPr/>
          </p:nvSpPr>
          <p:spPr>
            <a:xfrm>
              <a:off x="3550280" y="2374740"/>
              <a:ext cx="297000" cy="297000"/>
            </a:xfrm>
            <a:custGeom>
              <a:avLst/>
              <a:gdLst/>
              <a:ahLst/>
              <a:cxnLst/>
              <a:rect l="l" t="t" r="r" b="b"/>
              <a:pathLst>
                <a:path w="120000" h="120000" extrusionOk="0">
                  <a:moveTo>
                    <a:pt x="114585" y="21835"/>
                  </a:moveTo>
                  <a:lnTo>
                    <a:pt x="27268" y="21835"/>
                  </a:lnTo>
                  <a:cubicBezTo>
                    <a:pt x="24270" y="21835"/>
                    <a:pt x="21756" y="24347"/>
                    <a:pt x="21756" y="27342"/>
                  </a:cubicBezTo>
                  <a:lnTo>
                    <a:pt x="21756" y="114589"/>
                  </a:lnTo>
                  <a:cubicBezTo>
                    <a:pt x="21756" y="117584"/>
                    <a:pt x="24270" y="120000"/>
                    <a:pt x="27268" y="120000"/>
                  </a:cubicBezTo>
                  <a:lnTo>
                    <a:pt x="114585" y="120000"/>
                  </a:lnTo>
                  <a:cubicBezTo>
                    <a:pt x="117582" y="120000"/>
                    <a:pt x="120000" y="117584"/>
                    <a:pt x="120000" y="114589"/>
                  </a:cubicBezTo>
                  <a:lnTo>
                    <a:pt x="120000" y="27342"/>
                  </a:lnTo>
                  <a:cubicBezTo>
                    <a:pt x="120000" y="24347"/>
                    <a:pt x="117582" y="21835"/>
                    <a:pt x="114585" y="21835"/>
                  </a:cubicBezTo>
                  <a:close/>
                  <a:moveTo>
                    <a:pt x="114585" y="114589"/>
                  </a:moveTo>
                  <a:lnTo>
                    <a:pt x="27268" y="114589"/>
                  </a:lnTo>
                  <a:lnTo>
                    <a:pt x="27268" y="98164"/>
                  </a:lnTo>
                  <a:lnTo>
                    <a:pt x="114585" y="98164"/>
                  </a:lnTo>
                  <a:lnTo>
                    <a:pt x="114585" y="114589"/>
                  </a:lnTo>
                  <a:close/>
                  <a:moveTo>
                    <a:pt x="114585" y="92753"/>
                  </a:moveTo>
                  <a:lnTo>
                    <a:pt x="27268" y="92753"/>
                  </a:lnTo>
                  <a:lnTo>
                    <a:pt x="27268" y="27342"/>
                  </a:lnTo>
                  <a:lnTo>
                    <a:pt x="114585" y="27342"/>
                  </a:lnTo>
                  <a:lnTo>
                    <a:pt x="114585" y="92753"/>
                  </a:lnTo>
                  <a:close/>
                  <a:moveTo>
                    <a:pt x="13634" y="76425"/>
                  </a:moveTo>
                  <a:cubicBezTo>
                    <a:pt x="15278" y="76425"/>
                    <a:pt x="16341" y="75265"/>
                    <a:pt x="16341" y="73623"/>
                  </a:cubicBezTo>
                  <a:cubicBezTo>
                    <a:pt x="16341" y="72077"/>
                    <a:pt x="15278" y="70917"/>
                    <a:pt x="13634" y="70917"/>
                  </a:cubicBezTo>
                  <a:lnTo>
                    <a:pt x="5414" y="70917"/>
                  </a:lnTo>
                  <a:lnTo>
                    <a:pt x="5414" y="5507"/>
                  </a:lnTo>
                  <a:lnTo>
                    <a:pt x="92731" y="5507"/>
                  </a:lnTo>
                  <a:lnTo>
                    <a:pt x="92731" y="13719"/>
                  </a:lnTo>
                  <a:cubicBezTo>
                    <a:pt x="92731" y="15265"/>
                    <a:pt x="93795" y="16425"/>
                    <a:pt x="95439" y="16425"/>
                  </a:cubicBezTo>
                  <a:cubicBezTo>
                    <a:pt x="97082" y="16425"/>
                    <a:pt x="98243" y="15265"/>
                    <a:pt x="98243" y="13719"/>
                  </a:cubicBezTo>
                  <a:lnTo>
                    <a:pt x="98243" y="5507"/>
                  </a:lnTo>
                  <a:cubicBezTo>
                    <a:pt x="98243" y="2512"/>
                    <a:pt x="95729" y="0"/>
                    <a:pt x="92731" y="0"/>
                  </a:cubicBezTo>
                  <a:lnTo>
                    <a:pt x="5414" y="0"/>
                  </a:lnTo>
                  <a:cubicBezTo>
                    <a:pt x="2417" y="0"/>
                    <a:pt x="0" y="2512"/>
                    <a:pt x="0" y="5507"/>
                  </a:cubicBezTo>
                  <a:lnTo>
                    <a:pt x="0" y="92753"/>
                  </a:lnTo>
                  <a:cubicBezTo>
                    <a:pt x="0" y="95748"/>
                    <a:pt x="2417" y="98164"/>
                    <a:pt x="5414" y="98164"/>
                  </a:cubicBezTo>
                  <a:lnTo>
                    <a:pt x="13634" y="98164"/>
                  </a:lnTo>
                  <a:cubicBezTo>
                    <a:pt x="15278" y="98164"/>
                    <a:pt x="16341" y="97101"/>
                    <a:pt x="16341" y="95458"/>
                  </a:cubicBezTo>
                  <a:cubicBezTo>
                    <a:pt x="16341" y="93816"/>
                    <a:pt x="15278" y="92753"/>
                    <a:pt x="13634" y="92753"/>
                  </a:cubicBezTo>
                  <a:lnTo>
                    <a:pt x="5414" y="92753"/>
                  </a:lnTo>
                  <a:lnTo>
                    <a:pt x="5414" y="76425"/>
                  </a:lnTo>
                  <a:lnTo>
                    <a:pt x="13634" y="7642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74"/>
            <p:cNvSpPr/>
            <p:nvPr/>
          </p:nvSpPr>
          <p:spPr>
            <a:xfrm>
              <a:off x="4119982" y="2398812"/>
              <a:ext cx="297000" cy="248700"/>
            </a:xfrm>
            <a:custGeom>
              <a:avLst/>
              <a:gdLst/>
              <a:ahLst/>
              <a:cxnLst/>
              <a:rect l="l" t="t" r="r" b="b"/>
              <a:pathLst>
                <a:path w="120000" h="120000" extrusionOk="0">
                  <a:moveTo>
                    <a:pt x="24541" y="6732"/>
                  </a:moveTo>
                  <a:lnTo>
                    <a:pt x="95458" y="6732"/>
                  </a:lnTo>
                  <a:cubicBezTo>
                    <a:pt x="97101" y="6732"/>
                    <a:pt x="98164" y="5314"/>
                    <a:pt x="98164" y="3425"/>
                  </a:cubicBezTo>
                  <a:cubicBezTo>
                    <a:pt x="98164" y="1417"/>
                    <a:pt x="97101" y="0"/>
                    <a:pt x="95458" y="0"/>
                  </a:cubicBezTo>
                  <a:lnTo>
                    <a:pt x="24541" y="0"/>
                  </a:lnTo>
                  <a:cubicBezTo>
                    <a:pt x="22898" y="0"/>
                    <a:pt x="21835" y="1417"/>
                    <a:pt x="21835" y="3425"/>
                  </a:cubicBezTo>
                  <a:cubicBezTo>
                    <a:pt x="21835" y="5314"/>
                    <a:pt x="22898" y="6732"/>
                    <a:pt x="24541" y="6732"/>
                  </a:cubicBezTo>
                  <a:close/>
                  <a:moveTo>
                    <a:pt x="114589" y="26692"/>
                  </a:moveTo>
                  <a:lnTo>
                    <a:pt x="5507" y="26692"/>
                  </a:lnTo>
                  <a:cubicBezTo>
                    <a:pt x="2512" y="26692"/>
                    <a:pt x="0" y="29763"/>
                    <a:pt x="0" y="33425"/>
                  </a:cubicBezTo>
                  <a:lnTo>
                    <a:pt x="0" y="113385"/>
                  </a:lnTo>
                  <a:cubicBezTo>
                    <a:pt x="0" y="117047"/>
                    <a:pt x="2512" y="120000"/>
                    <a:pt x="5507" y="120000"/>
                  </a:cubicBezTo>
                  <a:lnTo>
                    <a:pt x="114589" y="120000"/>
                  </a:lnTo>
                  <a:cubicBezTo>
                    <a:pt x="117584" y="120000"/>
                    <a:pt x="120000" y="117047"/>
                    <a:pt x="120000" y="113385"/>
                  </a:cubicBezTo>
                  <a:lnTo>
                    <a:pt x="120000" y="33425"/>
                  </a:lnTo>
                  <a:cubicBezTo>
                    <a:pt x="120000" y="29763"/>
                    <a:pt x="117584" y="26692"/>
                    <a:pt x="114589" y="26692"/>
                  </a:cubicBezTo>
                  <a:close/>
                  <a:moveTo>
                    <a:pt x="114589" y="113385"/>
                  </a:moveTo>
                  <a:lnTo>
                    <a:pt x="5507" y="113385"/>
                  </a:lnTo>
                  <a:lnTo>
                    <a:pt x="5507" y="33425"/>
                  </a:lnTo>
                  <a:lnTo>
                    <a:pt x="114589" y="33425"/>
                  </a:lnTo>
                  <a:lnTo>
                    <a:pt x="114589" y="113385"/>
                  </a:lnTo>
                  <a:close/>
                  <a:moveTo>
                    <a:pt x="13623" y="20078"/>
                  </a:moveTo>
                  <a:lnTo>
                    <a:pt x="106376" y="20078"/>
                  </a:lnTo>
                  <a:cubicBezTo>
                    <a:pt x="108019" y="20078"/>
                    <a:pt x="109082" y="18661"/>
                    <a:pt x="109082" y="16653"/>
                  </a:cubicBezTo>
                  <a:cubicBezTo>
                    <a:pt x="109082" y="14763"/>
                    <a:pt x="108019" y="13346"/>
                    <a:pt x="106376" y="13346"/>
                  </a:cubicBezTo>
                  <a:lnTo>
                    <a:pt x="13623" y="13346"/>
                  </a:lnTo>
                  <a:cubicBezTo>
                    <a:pt x="11980" y="13346"/>
                    <a:pt x="10917" y="14763"/>
                    <a:pt x="10917" y="16653"/>
                  </a:cubicBezTo>
                  <a:cubicBezTo>
                    <a:pt x="10917" y="18661"/>
                    <a:pt x="11980" y="20078"/>
                    <a:pt x="13623" y="200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74"/>
            <p:cNvSpPr/>
            <p:nvPr/>
          </p:nvSpPr>
          <p:spPr>
            <a:xfrm>
              <a:off x="4689684" y="2374740"/>
              <a:ext cx="297000" cy="297000"/>
            </a:xfrm>
            <a:custGeom>
              <a:avLst/>
              <a:gdLst/>
              <a:ahLst/>
              <a:cxnLst/>
              <a:rect l="l" t="t" r="r" b="b"/>
              <a:pathLst>
                <a:path w="120000" h="120000" extrusionOk="0">
                  <a:moveTo>
                    <a:pt x="29951" y="43671"/>
                  </a:moveTo>
                  <a:cubicBezTo>
                    <a:pt x="37584" y="43671"/>
                    <a:pt x="43574" y="37681"/>
                    <a:pt x="43574" y="30048"/>
                  </a:cubicBezTo>
                  <a:cubicBezTo>
                    <a:pt x="43574" y="22415"/>
                    <a:pt x="37584" y="16425"/>
                    <a:pt x="29951" y="16425"/>
                  </a:cubicBezTo>
                  <a:cubicBezTo>
                    <a:pt x="22318" y="16425"/>
                    <a:pt x="16328" y="22415"/>
                    <a:pt x="16328" y="30048"/>
                  </a:cubicBezTo>
                  <a:cubicBezTo>
                    <a:pt x="16328" y="37681"/>
                    <a:pt x="22318" y="43671"/>
                    <a:pt x="29951" y="43671"/>
                  </a:cubicBezTo>
                  <a:close/>
                  <a:moveTo>
                    <a:pt x="29951" y="21835"/>
                  </a:moveTo>
                  <a:cubicBezTo>
                    <a:pt x="34589" y="21835"/>
                    <a:pt x="38164" y="25410"/>
                    <a:pt x="38164" y="30048"/>
                  </a:cubicBezTo>
                  <a:cubicBezTo>
                    <a:pt x="38164" y="34685"/>
                    <a:pt x="34589" y="38260"/>
                    <a:pt x="29951" y="38260"/>
                  </a:cubicBezTo>
                  <a:cubicBezTo>
                    <a:pt x="25314" y="38260"/>
                    <a:pt x="21835" y="34685"/>
                    <a:pt x="21835" y="30048"/>
                  </a:cubicBezTo>
                  <a:cubicBezTo>
                    <a:pt x="21835" y="25410"/>
                    <a:pt x="25314" y="21835"/>
                    <a:pt x="29951" y="21835"/>
                  </a:cubicBezTo>
                  <a:close/>
                  <a:moveTo>
                    <a:pt x="103381" y="99806"/>
                  </a:moveTo>
                  <a:lnTo>
                    <a:pt x="103381" y="99806"/>
                  </a:lnTo>
                  <a:cubicBezTo>
                    <a:pt x="103091" y="99613"/>
                    <a:pt x="103091" y="99033"/>
                    <a:pt x="102801" y="99033"/>
                  </a:cubicBezTo>
                  <a:lnTo>
                    <a:pt x="78840" y="64347"/>
                  </a:lnTo>
                  <a:lnTo>
                    <a:pt x="78840" y="64347"/>
                  </a:lnTo>
                  <a:cubicBezTo>
                    <a:pt x="78550" y="63285"/>
                    <a:pt x="77391" y="62801"/>
                    <a:pt x="76328" y="62801"/>
                  </a:cubicBezTo>
                  <a:cubicBezTo>
                    <a:pt x="75555" y="62801"/>
                    <a:pt x="74975" y="62995"/>
                    <a:pt x="74396" y="63574"/>
                  </a:cubicBezTo>
                  <a:lnTo>
                    <a:pt x="62995" y="75072"/>
                  </a:lnTo>
                  <a:lnTo>
                    <a:pt x="48792" y="53719"/>
                  </a:lnTo>
                  <a:cubicBezTo>
                    <a:pt x="48212" y="52657"/>
                    <a:pt x="47439" y="52077"/>
                    <a:pt x="46376" y="52077"/>
                  </a:cubicBezTo>
                  <a:cubicBezTo>
                    <a:pt x="45507" y="52077"/>
                    <a:pt x="44734" y="52657"/>
                    <a:pt x="44154" y="53526"/>
                  </a:cubicBezTo>
                  <a:lnTo>
                    <a:pt x="44154" y="53526"/>
                  </a:lnTo>
                  <a:lnTo>
                    <a:pt x="16908" y="99806"/>
                  </a:lnTo>
                  <a:lnTo>
                    <a:pt x="16908" y="99806"/>
                  </a:lnTo>
                  <a:cubicBezTo>
                    <a:pt x="16618" y="100386"/>
                    <a:pt x="16328" y="100676"/>
                    <a:pt x="16328" y="101159"/>
                  </a:cubicBezTo>
                  <a:cubicBezTo>
                    <a:pt x="16328" y="102801"/>
                    <a:pt x="17487" y="103961"/>
                    <a:pt x="19033" y="103961"/>
                  </a:cubicBezTo>
                  <a:lnTo>
                    <a:pt x="100869" y="103961"/>
                  </a:lnTo>
                  <a:cubicBezTo>
                    <a:pt x="102512" y="103961"/>
                    <a:pt x="103574" y="102801"/>
                    <a:pt x="103574" y="101159"/>
                  </a:cubicBezTo>
                  <a:cubicBezTo>
                    <a:pt x="103574" y="100676"/>
                    <a:pt x="103574" y="100096"/>
                    <a:pt x="103381" y="99806"/>
                  </a:cubicBezTo>
                  <a:lnTo>
                    <a:pt x="103381" y="99806"/>
                  </a:lnTo>
                  <a:close/>
                  <a:moveTo>
                    <a:pt x="23671" y="98164"/>
                  </a:moveTo>
                  <a:lnTo>
                    <a:pt x="46376" y="59806"/>
                  </a:lnTo>
                  <a:lnTo>
                    <a:pt x="60000" y="80193"/>
                  </a:lnTo>
                  <a:cubicBezTo>
                    <a:pt x="60000" y="80483"/>
                    <a:pt x="60289" y="80772"/>
                    <a:pt x="60483" y="81062"/>
                  </a:cubicBezTo>
                  <a:lnTo>
                    <a:pt x="60483" y="81062"/>
                  </a:lnTo>
                  <a:cubicBezTo>
                    <a:pt x="61062" y="81545"/>
                    <a:pt x="61642" y="81835"/>
                    <a:pt x="62415" y="81835"/>
                  </a:cubicBezTo>
                  <a:cubicBezTo>
                    <a:pt x="63285" y="81835"/>
                    <a:pt x="63768" y="81545"/>
                    <a:pt x="64347" y="81062"/>
                  </a:cubicBezTo>
                  <a:lnTo>
                    <a:pt x="75748" y="69565"/>
                  </a:lnTo>
                  <a:lnTo>
                    <a:pt x="95458" y="98164"/>
                  </a:lnTo>
                  <a:lnTo>
                    <a:pt x="23671" y="98164"/>
                  </a:ln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114492" y="109082"/>
                  </a:moveTo>
                  <a:cubicBezTo>
                    <a:pt x="114492" y="112077"/>
                    <a:pt x="112077" y="114589"/>
                    <a:pt x="109082" y="114589"/>
                  </a:cubicBezTo>
                  <a:lnTo>
                    <a:pt x="10917" y="114589"/>
                  </a:lnTo>
                  <a:cubicBezTo>
                    <a:pt x="7922" y="114589"/>
                    <a:pt x="5410" y="112077"/>
                    <a:pt x="5410" y="109082"/>
                  </a:cubicBezTo>
                  <a:lnTo>
                    <a:pt x="5410" y="10917"/>
                  </a:lnTo>
                  <a:cubicBezTo>
                    <a:pt x="5410" y="7922"/>
                    <a:pt x="7922" y="5507"/>
                    <a:pt x="10917" y="5507"/>
                  </a:cubicBezTo>
                  <a:lnTo>
                    <a:pt x="109082" y="5507"/>
                  </a:lnTo>
                  <a:cubicBezTo>
                    <a:pt x="112077" y="5507"/>
                    <a:pt x="114492" y="7922"/>
                    <a:pt x="114492" y="10917"/>
                  </a:cubicBezTo>
                  <a:lnTo>
                    <a:pt x="114492" y="10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74"/>
            <p:cNvSpPr/>
            <p:nvPr/>
          </p:nvSpPr>
          <p:spPr>
            <a:xfrm>
              <a:off x="5259388" y="2374740"/>
              <a:ext cx="297000" cy="297000"/>
            </a:xfrm>
            <a:custGeom>
              <a:avLst/>
              <a:gdLst/>
              <a:ahLst/>
              <a:cxnLst/>
              <a:rect l="l" t="t" r="r" b="b"/>
              <a:pathLst>
                <a:path w="120000" h="120000" extrusionOk="0">
                  <a:moveTo>
                    <a:pt x="87316" y="21835"/>
                  </a:moveTo>
                  <a:lnTo>
                    <a:pt x="10829" y="21835"/>
                  </a:lnTo>
                  <a:cubicBezTo>
                    <a:pt x="4834" y="21835"/>
                    <a:pt x="0" y="26763"/>
                    <a:pt x="0" y="32753"/>
                  </a:cubicBezTo>
                  <a:lnTo>
                    <a:pt x="0" y="109082"/>
                  </a:lnTo>
                  <a:cubicBezTo>
                    <a:pt x="0" y="115072"/>
                    <a:pt x="4834" y="120000"/>
                    <a:pt x="10829" y="120000"/>
                  </a:cubicBezTo>
                  <a:lnTo>
                    <a:pt x="87316" y="120000"/>
                  </a:lnTo>
                  <a:cubicBezTo>
                    <a:pt x="93311" y="120000"/>
                    <a:pt x="98243" y="115072"/>
                    <a:pt x="98243" y="109082"/>
                  </a:cubicBezTo>
                  <a:lnTo>
                    <a:pt x="98243" y="32753"/>
                  </a:lnTo>
                  <a:cubicBezTo>
                    <a:pt x="98243" y="26763"/>
                    <a:pt x="93311" y="21835"/>
                    <a:pt x="87316" y="21835"/>
                  </a:cubicBezTo>
                  <a:close/>
                  <a:moveTo>
                    <a:pt x="92731" y="109082"/>
                  </a:moveTo>
                  <a:cubicBezTo>
                    <a:pt x="92731" y="112077"/>
                    <a:pt x="90314" y="114589"/>
                    <a:pt x="87316" y="114589"/>
                  </a:cubicBezTo>
                  <a:lnTo>
                    <a:pt x="10829" y="114589"/>
                  </a:lnTo>
                  <a:cubicBezTo>
                    <a:pt x="7832" y="114589"/>
                    <a:pt x="5414" y="112077"/>
                    <a:pt x="5414" y="109082"/>
                  </a:cubicBezTo>
                  <a:lnTo>
                    <a:pt x="5414" y="32753"/>
                  </a:lnTo>
                  <a:cubicBezTo>
                    <a:pt x="5414" y="29758"/>
                    <a:pt x="7832" y="27342"/>
                    <a:pt x="10829" y="27342"/>
                  </a:cubicBezTo>
                  <a:lnTo>
                    <a:pt x="87316" y="27342"/>
                  </a:lnTo>
                  <a:cubicBezTo>
                    <a:pt x="90314" y="27342"/>
                    <a:pt x="92731" y="29758"/>
                    <a:pt x="92731" y="32753"/>
                  </a:cubicBezTo>
                  <a:lnTo>
                    <a:pt x="92731" y="109082"/>
                  </a:lnTo>
                  <a:close/>
                  <a:moveTo>
                    <a:pt x="27268" y="60000"/>
                  </a:moveTo>
                  <a:cubicBezTo>
                    <a:pt x="33263" y="60000"/>
                    <a:pt x="38195" y="55169"/>
                    <a:pt x="38195" y="49082"/>
                  </a:cubicBezTo>
                  <a:cubicBezTo>
                    <a:pt x="38195" y="43091"/>
                    <a:pt x="33263" y="38260"/>
                    <a:pt x="27268" y="38260"/>
                  </a:cubicBezTo>
                  <a:cubicBezTo>
                    <a:pt x="21273" y="38260"/>
                    <a:pt x="16341" y="43091"/>
                    <a:pt x="16341" y="49082"/>
                  </a:cubicBezTo>
                  <a:cubicBezTo>
                    <a:pt x="16341" y="55169"/>
                    <a:pt x="21273" y="60000"/>
                    <a:pt x="27268" y="60000"/>
                  </a:cubicBezTo>
                  <a:close/>
                  <a:moveTo>
                    <a:pt x="27268" y="43671"/>
                  </a:moveTo>
                  <a:cubicBezTo>
                    <a:pt x="30265" y="43671"/>
                    <a:pt x="32683" y="46086"/>
                    <a:pt x="32683" y="49082"/>
                  </a:cubicBezTo>
                  <a:cubicBezTo>
                    <a:pt x="32683" y="52077"/>
                    <a:pt x="30265" y="54589"/>
                    <a:pt x="27268" y="54589"/>
                  </a:cubicBezTo>
                  <a:cubicBezTo>
                    <a:pt x="24270" y="54589"/>
                    <a:pt x="21756" y="52077"/>
                    <a:pt x="21756" y="49082"/>
                  </a:cubicBezTo>
                  <a:cubicBezTo>
                    <a:pt x="21756" y="46086"/>
                    <a:pt x="24270" y="43671"/>
                    <a:pt x="27268" y="43671"/>
                  </a:cubicBezTo>
                  <a:close/>
                  <a:moveTo>
                    <a:pt x="81514" y="99806"/>
                  </a:moveTo>
                  <a:lnTo>
                    <a:pt x="81514" y="99806"/>
                  </a:lnTo>
                  <a:lnTo>
                    <a:pt x="81514" y="99806"/>
                  </a:lnTo>
                  <a:lnTo>
                    <a:pt x="65173" y="72560"/>
                  </a:lnTo>
                  <a:lnTo>
                    <a:pt x="65173" y="72560"/>
                  </a:lnTo>
                  <a:cubicBezTo>
                    <a:pt x="64883" y="71497"/>
                    <a:pt x="63819" y="70917"/>
                    <a:pt x="62755" y="70917"/>
                  </a:cubicBezTo>
                  <a:cubicBezTo>
                    <a:pt x="61885" y="70917"/>
                    <a:pt x="61402" y="71207"/>
                    <a:pt x="60821" y="71787"/>
                  </a:cubicBezTo>
                  <a:lnTo>
                    <a:pt x="52119" y="80483"/>
                  </a:lnTo>
                  <a:lnTo>
                    <a:pt x="43319" y="67439"/>
                  </a:lnTo>
                  <a:cubicBezTo>
                    <a:pt x="42836" y="66280"/>
                    <a:pt x="41966" y="65797"/>
                    <a:pt x="40902" y="65797"/>
                  </a:cubicBezTo>
                  <a:cubicBezTo>
                    <a:pt x="40032" y="65797"/>
                    <a:pt x="39258" y="66280"/>
                    <a:pt x="38678" y="67149"/>
                  </a:cubicBezTo>
                  <a:lnTo>
                    <a:pt x="38678" y="67149"/>
                  </a:lnTo>
                  <a:lnTo>
                    <a:pt x="16921" y="99806"/>
                  </a:lnTo>
                  <a:lnTo>
                    <a:pt x="16921" y="99806"/>
                  </a:lnTo>
                  <a:cubicBezTo>
                    <a:pt x="16631" y="100386"/>
                    <a:pt x="16341" y="100676"/>
                    <a:pt x="16341" y="101159"/>
                  </a:cubicBezTo>
                  <a:cubicBezTo>
                    <a:pt x="16341" y="102801"/>
                    <a:pt x="17405" y="103961"/>
                    <a:pt x="19049" y="103961"/>
                  </a:cubicBezTo>
                  <a:lnTo>
                    <a:pt x="79097" y="103961"/>
                  </a:lnTo>
                  <a:cubicBezTo>
                    <a:pt x="80741" y="103961"/>
                    <a:pt x="81804" y="102801"/>
                    <a:pt x="81804" y="101159"/>
                  </a:cubicBezTo>
                  <a:cubicBezTo>
                    <a:pt x="81804" y="100676"/>
                    <a:pt x="81804" y="100096"/>
                    <a:pt x="81514" y="99806"/>
                  </a:cubicBezTo>
                  <a:lnTo>
                    <a:pt x="81514" y="99806"/>
                  </a:lnTo>
                  <a:close/>
                  <a:moveTo>
                    <a:pt x="24270" y="98164"/>
                  </a:moveTo>
                  <a:lnTo>
                    <a:pt x="40902" y="73140"/>
                  </a:lnTo>
                  <a:lnTo>
                    <a:pt x="49315" y="85700"/>
                  </a:lnTo>
                  <a:cubicBezTo>
                    <a:pt x="49895" y="86763"/>
                    <a:pt x="50668" y="87342"/>
                    <a:pt x="51829" y="87342"/>
                  </a:cubicBezTo>
                  <a:cubicBezTo>
                    <a:pt x="52602" y="87342"/>
                    <a:pt x="53182" y="87053"/>
                    <a:pt x="53763" y="86473"/>
                  </a:cubicBezTo>
                  <a:lnTo>
                    <a:pt x="62175" y="78067"/>
                  </a:lnTo>
                  <a:lnTo>
                    <a:pt x="74165" y="98164"/>
                  </a:lnTo>
                  <a:lnTo>
                    <a:pt x="24270" y="98164"/>
                  </a:lnTo>
                  <a:close/>
                  <a:moveTo>
                    <a:pt x="109073" y="0"/>
                  </a:moveTo>
                  <a:lnTo>
                    <a:pt x="32683" y="0"/>
                  </a:lnTo>
                  <a:cubicBezTo>
                    <a:pt x="26688" y="0"/>
                    <a:pt x="21756" y="4927"/>
                    <a:pt x="21756" y="10917"/>
                  </a:cubicBezTo>
                  <a:lnTo>
                    <a:pt x="21756" y="13719"/>
                  </a:lnTo>
                  <a:cubicBezTo>
                    <a:pt x="21756" y="15265"/>
                    <a:pt x="22917" y="16425"/>
                    <a:pt x="24560" y="16425"/>
                  </a:cubicBezTo>
                  <a:cubicBezTo>
                    <a:pt x="26107" y="16425"/>
                    <a:pt x="27268" y="15265"/>
                    <a:pt x="27268" y="13719"/>
                  </a:cubicBezTo>
                  <a:lnTo>
                    <a:pt x="27268" y="10917"/>
                  </a:lnTo>
                  <a:cubicBezTo>
                    <a:pt x="27268" y="7922"/>
                    <a:pt x="29685" y="5507"/>
                    <a:pt x="32683" y="5507"/>
                  </a:cubicBezTo>
                  <a:lnTo>
                    <a:pt x="109073" y="5507"/>
                  </a:lnTo>
                  <a:cubicBezTo>
                    <a:pt x="112070" y="5507"/>
                    <a:pt x="114585" y="7922"/>
                    <a:pt x="114585" y="10917"/>
                  </a:cubicBezTo>
                  <a:lnTo>
                    <a:pt x="114585" y="87342"/>
                  </a:lnTo>
                  <a:cubicBezTo>
                    <a:pt x="114585" y="90338"/>
                    <a:pt x="112070" y="92753"/>
                    <a:pt x="109073" y="92753"/>
                  </a:cubicBezTo>
                  <a:lnTo>
                    <a:pt x="106365" y="92753"/>
                  </a:lnTo>
                  <a:cubicBezTo>
                    <a:pt x="104721" y="92753"/>
                    <a:pt x="103658" y="93816"/>
                    <a:pt x="103658" y="95458"/>
                  </a:cubicBezTo>
                  <a:cubicBezTo>
                    <a:pt x="103658" y="97101"/>
                    <a:pt x="104721" y="98164"/>
                    <a:pt x="106365" y="98164"/>
                  </a:cubicBezTo>
                  <a:lnTo>
                    <a:pt x="109073" y="98164"/>
                  </a:lnTo>
                  <a:cubicBezTo>
                    <a:pt x="115165" y="98164"/>
                    <a:pt x="120000" y="93333"/>
                    <a:pt x="120000" y="87342"/>
                  </a:cubicBezTo>
                  <a:lnTo>
                    <a:pt x="120000" y="10917"/>
                  </a:lnTo>
                  <a:cubicBezTo>
                    <a:pt x="120000" y="4927"/>
                    <a:pt x="115165" y="0"/>
                    <a:pt x="109073" y="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74"/>
            <p:cNvSpPr/>
            <p:nvPr/>
          </p:nvSpPr>
          <p:spPr>
            <a:xfrm>
              <a:off x="5821065" y="2374740"/>
              <a:ext cx="304800" cy="297000"/>
            </a:xfrm>
            <a:custGeom>
              <a:avLst/>
              <a:gdLst/>
              <a:ahLst/>
              <a:cxnLst/>
              <a:rect l="l" t="t" r="r" b="b"/>
              <a:pathLst>
                <a:path w="120000" h="120000" extrusionOk="0">
                  <a:moveTo>
                    <a:pt x="117294" y="10917"/>
                  </a:moveTo>
                  <a:lnTo>
                    <a:pt x="114589" y="10917"/>
                  </a:lnTo>
                  <a:lnTo>
                    <a:pt x="114589" y="2801"/>
                  </a:lnTo>
                  <a:cubicBezTo>
                    <a:pt x="114589" y="1159"/>
                    <a:pt x="113429" y="0"/>
                    <a:pt x="111787" y="0"/>
                  </a:cubicBezTo>
                  <a:lnTo>
                    <a:pt x="8212" y="0"/>
                  </a:lnTo>
                  <a:cubicBezTo>
                    <a:pt x="6570" y="0"/>
                    <a:pt x="5507" y="1159"/>
                    <a:pt x="5507" y="2801"/>
                  </a:cubicBezTo>
                  <a:lnTo>
                    <a:pt x="5507" y="10917"/>
                  </a:lnTo>
                  <a:lnTo>
                    <a:pt x="2705" y="10917"/>
                  </a:lnTo>
                  <a:cubicBezTo>
                    <a:pt x="1159" y="10917"/>
                    <a:pt x="0" y="12077"/>
                    <a:pt x="0" y="13719"/>
                  </a:cubicBezTo>
                  <a:cubicBezTo>
                    <a:pt x="0" y="15265"/>
                    <a:pt x="1159" y="16425"/>
                    <a:pt x="2705" y="16425"/>
                  </a:cubicBezTo>
                  <a:lnTo>
                    <a:pt x="5507" y="16425"/>
                  </a:lnTo>
                  <a:lnTo>
                    <a:pt x="5507" y="117294"/>
                  </a:lnTo>
                  <a:cubicBezTo>
                    <a:pt x="5507" y="118937"/>
                    <a:pt x="6570" y="120000"/>
                    <a:pt x="8212" y="120000"/>
                  </a:cubicBezTo>
                  <a:lnTo>
                    <a:pt x="111787" y="120000"/>
                  </a:lnTo>
                  <a:cubicBezTo>
                    <a:pt x="113429" y="120000"/>
                    <a:pt x="114589" y="118937"/>
                    <a:pt x="114589" y="117294"/>
                  </a:cubicBezTo>
                  <a:lnTo>
                    <a:pt x="114589" y="16425"/>
                  </a:lnTo>
                  <a:lnTo>
                    <a:pt x="117294" y="16425"/>
                  </a:lnTo>
                  <a:cubicBezTo>
                    <a:pt x="118937" y="16425"/>
                    <a:pt x="120000" y="15265"/>
                    <a:pt x="120000" y="13719"/>
                  </a:cubicBezTo>
                  <a:cubicBezTo>
                    <a:pt x="120000" y="12077"/>
                    <a:pt x="118937" y="10917"/>
                    <a:pt x="117294" y="10917"/>
                  </a:cubicBezTo>
                  <a:close/>
                  <a:moveTo>
                    <a:pt x="65507" y="114589"/>
                  </a:moveTo>
                  <a:lnTo>
                    <a:pt x="54589" y="114589"/>
                  </a:lnTo>
                  <a:lnTo>
                    <a:pt x="54589" y="87342"/>
                  </a:lnTo>
                  <a:lnTo>
                    <a:pt x="65507" y="87342"/>
                  </a:lnTo>
                  <a:lnTo>
                    <a:pt x="65507" y="114589"/>
                  </a:lnTo>
                  <a:close/>
                  <a:moveTo>
                    <a:pt x="109082" y="114589"/>
                  </a:moveTo>
                  <a:lnTo>
                    <a:pt x="70917" y="114589"/>
                  </a:lnTo>
                  <a:lnTo>
                    <a:pt x="70917" y="84541"/>
                  </a:lnTo>
                  <a:cubicBezTo>
                    <a:pt x="70917" y="82898"/>
                    <a:pt x="69855" y="81835"/>
                    <a:pt x="68212" y="81835"/>
                  </a:cubicBezTo>
                  <a:lnTo>
                    <a:pt x="51787" y="81835"/>
                  </a:lnTo>
                  <a:cubicBezTo>
                    <a:pt x="50241" y="81835"/>
                    <a:pt x="49082" y="82898"/>
                    <a:pt x="49082" y="84541"/>
                  </a:cubicBezTo>
                  <a:lnTo>
                    <a:pt x="49082" y="114589"/>
                  </a:lnTo>
                  <a:lnTo>
                    <a:pt x="10917" y="114589"/>
                  </a:lnTo>
                  <a:lnTo>
                    <a:pt x="10917" y="16425"/>
                  </a:lnTo>
                  <a:lnTo>
                    <a:pt x="109082" y="16425"/>
                  </a:lnTo>
                  <a:lnTo>
                    <a:pt x="109082" y="114589"/>
                  </a:lnTo>
                  <a:close/>
                  <a:moveTo>
                    <a:pt x="109082" y="10917"/>
                  </a:moveTo>
                  <a:lnTo>
                    <a:pt x="10917" y="10917"/>
                  </a:lnTo>
                  <a:lnTo>
                    <a:pt x="10917" y="5507"/>
                  </a:lnTo>
                  <a:lnTo>
                    <a:pt x="109082" y="5507"/>
                  </a:lnTo>
                  <a:lnTo>
                    <a:pt x="109082" y="10917"/>
                  </a:lnTo>
                  <a:close/>
                  <a:moveTo>
                    <a:pt x="79130" y="49082"/>
                  </a:moveTo>
                  <a:lnTo>
                    <a:pt x="95458" y="49082"/>
                  </a:lnTo>
                  <a:cubicBezTo>
                    <a:pt x="97101" y="49082"/>
                    <a:pt x="98164" y="48019"/>
                    <a:pt x="98164" y="46376"/>
                  </a:cubicBezTo>
                  <a:lnTo>
                    <a:pt x="98164" y="30048"/>
                  </a:lnTo>
                  <a:cubicBezTo>
                    <a:pt x="98164" y="28405"/>
                    <a:pt x="97101" y="27342"/>
                    <a:pt x="95458" y="27342"/>
                  </a:cubicBezTo>
                  <a:lnTo>
                    <a:pt x="79130" y="27342"/>
                  </a:lnTo>
                  <a:cubicBezTo>
                    <a:pt x="77487" y="27342"/>
                    <a:pt x="76328" y="28405"/>
                    <a:pt x="76328" y="30048"/>
                  </a:cubicBezTo>
                  <a:lnTo>
                    <a:pt x="76328" y="46376"/>
                  </a:lnTo>
                  <a:cubicBezTo>
                    <a:pt x="76328" y="48019"/>
                    <a:pt x="77487" y="49082"/>
                    <a:pt x="79130" y="49082"/>
                  </a:cubicBezTo>
                  <a:close/>
                  <a:moveTo>
                    <a:pt x="81835" y="32753"/>
                  </a:moveTo>
                  <a:lnTo>
                    <a:pt x="92753" y="32753"/>
                  </a:lnTo>
                  <a:lnTo>
                    <a:pt x="92753" y="43671"/>
                  </a:lnTo>
                  <a:lnTo>
                    <a:pt x="81835" y="43671"/>
                  </a:lnTo>
                  <a:lnTo>
                    <a:pt x="81835" y="32753"/>
                  </a:lnTo>
                  <a:close/>
                  <a:moveTo>
                    <a:pt x="24541" y="49082"/>
                  </a:moveTo>
                  <a:lnTo>
                    <a:pt x="40966" y="49082"/>
                  </a:lnTo>
                  <a:cubicBezTo>
                    <a:pt x="42512" y="49082"/>
                    <a:pt x="43671" y="48019"/>
                    <a:pt x="43671" y="46376"/>
                  </a:cubicBezTo>
                  <a:lnTo>
                    <a:pt x="43671" y="30048"/>
                  </a:lnTo>
                  <a:cubicBezTo>
                    <a:pt x="43671" y="28405"/>
                    <a:pt x="42512" y="27342"/>
                    <a:pt x="40966" y="27342"/>
                  </a:cubicBezTo>
                  <a:lnTo>
                    <a:pt x="24541" y="27342"/>
                  </a:lnTo>
                  <a:cubicBezTo>
                    <a:pt x="22898" y="27342"/>
                    <a:pt x="21835" y="28405"/>
                    <a:pt x="21835" y="30048"/>
                  </a:cubicBezTo>
                  <a:lnTo>
                    <a:pt x="21835" y="46376"/>
                  </a:lnTo>
                  <a:cubicBezTo>
                    <a:pt x="21835" y="48019"/>
                    <a:pt x="22898" y="49082"/>
                    <a:pt x="24541" y="49082"/>
                  </a:cubicBezTo>
                  <a:close/>
                  <a:moveTo>
                    <a:pt x="27246" y="32753"/>
                  </a:moveTo>
                  <a:lnTo>
                    <a:pt x="38164" y="32753"/>
                  </a:lnTo>
                  <a:lnTo>
                    <a:pt x="38164" y="43671"/>
                  </a:lnTo>
                  <a:lnTo>
                    <a:pt x="27246" y="43671"/>
                  </a:lnTo>
                  <a:lnTo>
                    <a:pt x="27246" y="32753"/>
                  </a:lnTo>
                  <a:close/>
                  <a:moveTo>
                    <a:pt x="24541" y="76425"/>
                  </a:moveTo>
                  <a:lnTo>
                    <a:pt x="40966" y="76425"/>
                  </a:lnTo>
                  <a:cubicBezTo>
                    <a:pt x="42512" y="76425"/>
                    <a:pt x="43671" y="75265"/>
                    <a:pt x="43671" y="73623"/>
                  </a:cubicBezTo>
                  <a:lnTo>
                    <a:pt x="43671" y="57294"/>
                  </a:lnTo>
                  <a:cubicBezTo>
                    <a:pt x="43671" y="55652"/>
                    <a:pt x="42512" y="54589"/>
                    <a:pt x="40966" y="54589"/>
                  </a:cubicBezTo>
                  <a:lnTo>
                    <a:pt x="24541" y="54589"/>
                  </a:lnTo>
                  <a:cubicBezTo>
                    <a:pt x="22898" y="54589"/>
                    <a:pt x="21835" y="55652"/>
                    <a:pt x="21835" y="57294"/>
                  </a:cubicBezTo>
                  <a:lnTo>
                    <a:pt x="21835" y="73623"/>
                  </a:lnTo>
                  <a:cubicBezTo>
                    <a:pt x="21835" y="75265"/>
                    <a:pt x="22898" y="76425"/>
                    <a:pt x="24541" y="76425"/>
                  </a:cubicBezTo>
                  <a:close/>
                  <a:moveTo>
                    <a:pt x="27246" y="60000"/>
                  </a:moveTo>
                  <a:lnTo>
                    <a:pt x="38164" y="60000"/>
                  </a:lnTo>
                  <a:lnTo>
                    <a:pt x="38164" y="70917"/>
                  </a:lnTo>
                  <a:lnTo>
                    <a:pt x="27246" y="70917"/>
                  </a:lnTo>
                  <a:lnTo>
                    <a:pt x="27246" y="60000"/>
                  </a:lnTo>
                  <a:close/>
                  <a:moveTo>
                    <a:pt x="79130" y="76425"/>
                  </a:moveTo>
                  <a:lnTo>
                    <a:pt x="95458" y="76425"/>
                  </a:lnTo>
                  <a:cubicBezTo>
                    <a:pt x="97101" y="76425"/>
                    <a:pt x="98164" y="75265"/>
                    <a:pt x="98164" y="73623"/>
                  </a:cubicBezTo>
                  <a:lnTo>
                    <a:pt x="98164" y="57294"/>
                  </a:lnTo>
                  <a:cubicBezTo>
                    <a:pt x="98164" y="55652"/>
                    <a:pt x="97101" y="54589"/>
                    <a:pt x="95458" y="54589"/>
                  </a:cubicBezTo>
                  <a:lnTo>
                    <a:pt x="79130" y="54589"/>
                  </a:lnTo>
                  <a:cubicBezTo>
                    <a:pt x="77487" y="54589"/>
                    <a:pt x="76328" y="55652"/>
                    <a:pt x="76328" y="57294"/>
                  </a:cubicBezTo>
                  <a:lnTo>
                    <a:pt x="76328" y="73623"/>
                  </a:lnTo>
                  <a:cubicBezTo>
                    <a:pt x="76328" y="75265"/>
                    <a:pt x="77487" y="76425"/>
                    <a:pt x="79130" y="76425"/>
                  </a:cubicBezTo>
                  <a:close/>
                  <a:moveTo>
                    <a:pt x="81835" y="60000"/>
                  </a:moveTo>
                  <a:lnTo>
                    <a:pt x="92753" y="60000"/>
                  </a:lnTo>
                  <a:lnTo>
                    <a:pt x="92753" y="70917"/>
                  </a:lnTo>
                  <a:lnTo>
                    <a:pt x="81835" y="70917"/>
                  </a:lnTo>
                  <a:lnTo>
                    <a:pt x="81835" y="60000"/>
                  </a:lnTo>
                  <a:close/>
                  <a:moveTo>
                    <a:pt x="24541" y="103671"/>
                  </a:moveTo>
                  <a:lnTo>
                    <a:pt x="40966" y="103671"/>
                  </a:lnTo>
                  <a:cubicBezTo>
                    <a:pt x="42512" y="103671"/>
                    <a:pt x="43671" y="102608"/>
                    <a:pt x="43671" y="100966"/>
                  </a:cubicBezTo>
                  <a:lnTo>
                    <a:pt x="43671" y="84541"/>
                  </a:lnTo>
                  <a:cubicBezTo>
                    <a:pt x="43671" y="82898"/>
                    <a:pt x="42512" y="81835"/>
                    <a:pt x="40966" y="81835"/>
                  </a:cubicBezTo>
                  <a:lnTo>
                    <a:pt x="24541" y="81835"/>
                  </a:lnTo>
                  <a:cubicBezTo>
                    <a:pt x="22898" y="81835"/>
                    <a:pt x="21835" y="82898"/>
                    <a:pt x="21835" y="84541"/>
                  </a:cubicBezTo>
                  <a:lnTo>
                    <a:pt x="21835" y="100966"/>
                  </a:lnTo>
                  <a:cubicBezTo>
                    <a:pt x="21835" y="102608"/>
                    <a:pt x="22898" y="103671"/>
                    <a:pt x="24541" y="103671"/>
                  </a:cubicBezTo>
                  <a:close/>
                  <a:moveTo>
                    <a:pt x="27246" y="87342"/>
                  </a:moveTo>
                  <a:lnTo>
                    <a:pt x="38164" y="87342"/>
                  </a:lnTo>
                  <a:lnTo>
                    <a:pt x="38164" y="98164"/>
                  </a:lnTo>
                  <a:lnTo>
                    <a:pt x="27246" y="98164"/>
                  </a:lnTo>
                  <a:lnTo>
                    <a:pt x="27246" y="87342"/>
                  </a:lnTo>
                  <a:close/>
                  <a:moveTo>
                    <a:pt x="51787" y="49082"/>
                  </a:moveTo>
                  <a:lnTo>
                    <a:pt x="68212" y="49082"/>
                  </a:lnTo>
                  <a:cubicBezTo>
                    <a:pt x="69855" y="49082"/>
                    <a:pt x="70917" y="48019"/>
                    <a:pt x="70917" y="46376"/>
                  </a:cubicBezTo>
                  <a:lnTo>
                    <a:pt x="70917" y="30048"/>
                  </a:lnTo>
                  <a:cubicBezTo>
                    <a:pt x="70917" y="28405"/>
                    <a:pt x="69855" y="27342"/>
                    <a:pt x="68212" y="27342"/>
                  </a:cubicBezTo>
                  <a:lnTo>
                    <a:pt x="51787" y="27342"/>
                  </a:lnTo>
                  <a:cubicBezTo>
                    <a:pt x="50241" y="27342"/>
                    <a:pt x="49082" y="28405"/>
                    <a:pt x="49082" y="30048"/>
                  </a:cubicBezTo>
                  <a:lnTo>
                    <a:pt x="49082" y="46376"/>
                  </a:lnTo>
                  <a:cubicBezTo>
                    <a:pt x="49082" y="48019"/>
                    <a:pt x="50241" y="49082"/>
                    <a:pt x="51787" y="49082"/>
                  </a:cubicBezTo>
                  <a:close/>
                  <a:moveTo>
                    <a:pt x="54589" y="32753"/>
                  </a:moveTo>
                  <a:lnTo>
                    <a:pt x="65507" y="32753"/>
                  </a:lnTo>
                  <a:lnTo>
                    <a:pt x="65507" y="43671"/>
                  </a:lnTo>
                  <a:lnTo>
                    <a:pt x="54589" y="43671"/>
                  </a:lnTo>
                  <a:lnTo>
                    <a:pt x="54589" y="32753"/>
                  </a:lnTo>
                  <a:close/>
                  <a:moveTo>
                    <a:pt x="79130" y="103671"/>
                  </a:moveTo>
                  <a:lnTo>
                    <a:pt x="95458" y="103671"/>
                  </a:lnTo>
                  <a:cubicBezTo>
                    <a:pt x="97101" y="103671"/>
                    <a:pt x="98164" y="102608"/>
                    <a:pt x="98164" y="100966"/>
                  </a:cubicBezTo>
                  <a:lnTo>
                    <a:pt x="98164" y="84541"/>
                  </a:lnTo>
                  <a:cubicBezTo>
                    <a:pt x="98164" y="82898"/>
                    <a:pt x="97101" y="81835"/>
                    <a:pt x="95458" y="81835"/>
                  </a:cubicBezTo>
                  <a:lnTo>
                    <a:pt x="79130" y="81835"/>
                  </a:lnTo>
                  <a:cubicBezTo>
                    <a:pt x="77487" y="81835"/>
                    <a:pt x="76328" y="82898"/>
                    <a:pt x="76328" y="84541"/>
                  </a:cubicBezTo>
                  <a:lnTo>
                    <a:pt x="76328" y="100966"/>
                  </a:lnTo>
                  <a:cubicBezTo>
                    <a:pt x="76328" y="102608"/>
                    <a:pt x="77487" y="103671"/>
                    <a:pt x="79130" y="103671"/>
                  </a:cubicBezTo>
                  <a:close/>
                  <a:moveTo>
                    <a:pt x="81835" y="87342"/>
                  </a:moveTo>
                  <a:lnTo>
                    <a:pt x="92753" y="87342"/>
                  </a:lnTo>
                  <a:lnTo>
                    <a:pt x="92753" y="98164"/>
                  </a:lnTo>
                  <a:lnTo>
                    <a:pt x="81835" y="98164"/>
                  </a:lnTo>
                  <a:lnTo>
                    <a:pt x="81835" y="87342"/>
                  </a:lnTo>
                  <a:close/>
                  <a:moveTo>
                    <a:pt x="51787" y="76425"/>
                  </a:moveTo>
                  <a:lnTo>
                    <a:pt x="68212" y="76425"/>
                  </a:lnTo>
                  <a:cubicBezTo>
                    <a:pt x="69855" y="76425"/>
                    <a:pt x="70917" y="75265"/>
                    <a:pt x="70917" y="73623"/>
                  </a:cubicBezTo>
                  <a:lnTo>
                    <a:pt x="70917" y="57294"/>
                  </a:lnTo>
                  <a:cubicBezTo>
                    <a:pt x="70917" y="55652"/>
                    <a:pt x="69855" y="54589"/>
                    <a:pt x="68212" y="54589"/>
                  </a:cubicBezTo>
                  <a:lnTo>
                    <a:pt x="51787" y="54589"/>
                  </a:lnTo>
                  <a:cubicBezTo>
                    <a:pt x="50241" y="54589"/>
                    <a:pt x="49082" y="55652"/>
                    <a:pt x="49082" y="57294"/>
                  </a:cubicBezTo>
                  <a:lnTo>
                    <a:pt x="49082" y="73623"/>
                  </a:lnTo>
                  <a:cubicBezTo>
                    <a:pt x="49082" y="75265"/>
                    <a:pt x="50241" y="76425"/>
                    <a:pt x="51787" y="76425"/>
                  </a:cubicBezTo>
                  <a:close/>
                  <a:moveTo>
                    <a:pt x="54589" y="60000"/>
                  </a:moveTo>
                  <a:lnTo>
                    <a:pt x="65507" y="60000"/>
                  </a:lnTo>
                  <a:lnTo>
                    <a:pt x="65507" y="70917"/>
                  </a:lnTo>
                  <a:lnTo>
                    <a:pt x="54589" y="70917"/>
                  </a:lnTo>
                  <a:lnTo>
                    <a:pt x="54589" y="6000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74"/>
            <p:cNvSpPr/>
            <p:nvPr/>
          </p:nvSpPr>
          <p:spPr>
            <a:xfrm>
              <a:off x="701768" y="2968514"/>
              <a:ext cx="304800" cy="248700"/>
            </a:xfrm>
            <a:custGeom>
              <a:avLst/>
              <a:gdLst/>
              <a:ahLst/>
              <a:cxnLst/>
              <a:rect l="l" t="t" r="r" b="b"/>
              <a:pathLst>
                <a:path w="120000" h="120000" extrusionOk="0">
                  <a:moveTo>
                    <a:pt x="114589" y="0"/>
                  </a:moveTo>
                  <a:lnTo>
                    <a:pt x="5507" y="0"/>
                  </a:lnTo>
                  <a:cubicBezTo>
                    <a:pt x="2512" y="0"/>
                    <a:pt x="0" y="2952"/>
                    <a:pt x="0" y="6614"/>
                  </a:cubicBezTo>
                  <a:lnTo>
                    <a:pt x="0" y="19960"/>
                  </a:lnTo>
                  <a:cubicBezTo>
                    <a:pt x="0" y="23622"/>
                    <a:pt x="2512" y="26692"/>
                    <a:pt x="5507" y="26692"/>
                  </a:cubicBezTo>
                  <a:lnTo>
                    <a:pt x="10917" y="26692"/>
                  </a:lnTo>
                  <a:lnTo>
                    <a:pt x="10917" y="113385"/>
                  </a:lnTo>
                  <a:cubicBezTo>
                    <a:pt x="10917" y="117047"/>
                    <a:pt x="13429" y="120000"/>
                    <a:pt x="16425" y="120000"/>
                  </a:cubicBezTo>
                  <a:lnTo>
                    <a:pt x="103671" y="120000"/>
                  </a:lnTo>
                  <a:cubicBezTo>
                    <a:pt x="106666" y="120000"/>
                    <a:pt x="109082" y="117047"/>
                    <a:pt x="109082" y="113385"/>
                  </a:cubicBezTo>
                  <a:lnTo>
                    <a:pt x="109082" y="26692"/>
                  </a:lnTo>
                  <a:lnTo>
                    <a:pt x="114589" y="26692"/>
                  </a:lnTo>
                  <a:cubicBezTo>
                    <a:pt x="117584" y="26692"/>
                    <a:pt x="120000" y="23622"/>
                    <a:pt x="120000" y="19960"/>
                  </a:cubicBezTo>
                  <a:lnTo>
                    <a:pt x="120000" y="6614"/>
                  </a:lnTo>
                  <a:cubicBezTo>
                    <a:pt x="120000" y="2952"/>
                    <a:pt x="117584" y="0"/>
                    <a:pt x="114589" y="0"/>
                  </a:cubicBezTo>
                  <a:close/>
                  <a:moveTo>
                    <a:pt x="103671" y="113385"/>
                  </a:moveTo>
                  <a:lnTo>
                    <a:pt x="16425" y="113385"/>
                  </a:lnTo>
                  <a:lnTo>
                    <a:pt x="16425" y="26692"/>
                  </a:lnTo>
                  <a:lnTo>
                    <a:pt x="103671" y="26692"/>
                  </a:lnTo>
                  <a:lnTo>
                    <a:pt x="103671" y="113385"/>
                  </a:lnTo>
                  <a:close/>
                  <a:moveTo>
                    <a:pt x="114589" y="19960"/>
                  </a:moveTo>
                  <a:lnTo>
                    <a:pt x="5507" y="19960"/>
                  </a:lnTo>
                  <a:lnTo>
                    <a:pt x="5507" y="6614"/>
                  </a:lnTo>
                  <a:lnTo>
                    <a:pt x="114589" y="6614"/>
                  </a:lnTo>
                  <a:lnTo>
                    <a:pt x="114589" y="19960"/>
                  </a:lnTo>
                  <a:close/>
                  <a:moveTo>
                    <a:pt x="43671" y="60000"/>
                  </a:moveTo>
                  <a:lnTo>
                    <a:pt x="76328" y="60000"/>
                  </a:lnTo>
                  <a:cubicBezTo>
                    <a:pt x="79323" y="60000"/>
                    <a:pt x="81835" y="57047"/>
                    <a:pt x="81835" y="53385"/>
                  </a:cubicBezTo>
                  <a:lnTo>
                    <a:pt x="81835" y="46653"/>
                  </a:lnTo>
                  <a:cubicBezTo>
                    <a:pt x="81835" y="42992"/>
                    <a:pt x="79323" y="40039"/>
                    <a:pt x="76328" y="40039"/>
                  </a:cubicBezTo>
                  <a:lnTo>
                    <a:pt x="43671" y="40039"/>
                  </a:lnTo>
                  <a:cubicBezTo>
                    <a:pt x="40676" y="40039"/>
                    <a:pt x="38164" y="42992"/>
                    <a:pt x="38164" y="46653"/>
                  </a:cubicBezTo>
                  <a:lnTo>
                    <a:pt x="38164" y="53385"/>
                  </a:lnTo>
                  <a:cubicBezTo>
                    <a:pt x="38164" y="57047"/>
                    <a:pt x="40676" y="60000"/>
                    <a:pt x="43671" y="60000"/>
                  </a:cubicBezTo>
                  <a:close/>
                  <a:moveTo>
                    <a:pt x="43671" y="46653"/>
                  </a:moveTo>
                  <a:lnTo>
                    <a:pt x="76328" y="46653"/>
                  </a:lnTo>
                  <a:lnTo>
                    <a:pt x="76328" y="53385"/>
                  </a:lnTo>
                  <a:lnTo>
                    <a:pt x="43671" y="53385"/>
                  </a:lnTo>
                  <a:lnTo>
                    <a:pt x="43671" y="4665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74"/>
            <p:cNvSpPr/>
            <p:nvPr/>
          </p:nvSpPr>
          <p:spPr>
            <a:xfrm>
              <a:off x="1271470" y="2968514"/>
              <a:ext cx="297000" cy="248700"/>
            </a:xfrm>
            <a:custGeom>
              <a:avLst/>
              <a:gdLst/>
              <a:ahLst/>
              <a:cxnLst/>
              <a:rect l="l" t="t" r="r" b="b"/>
              <a:pathLst>
                <a:path w="120000" h="120000" extrusionOk="0">
                  <a:moveTo>
                    <a:pt x="84541" y="79960"/>
                  </a:moveTo>
                  <a:cubicBezTo>
                    <a:pt x="89178" y="79960"/>
                    <a:pt x="92657" y="75708"/>
                    <a:pt x="92657" y="70039"/>
                  </a:cubicBezTo>
                  <a:cubicBezTo>
                    <a:pt x="92657" y="64370"/>
                    <a:pt x="89178" y="60000"/>
                    <a:pt x="84541" y="60000"/>
                  </a:cubicBezTo>
                  <a:cubicBezTo>
                    <a:pt x="79903" y="60000"/>
                    <a:pt x="76328" y="64370"/>
                    <a:pt x="76328" y="70039"/>
                  </a:cubicBezTo>
                  <a:cubicBezTo>
                    <a:pt x="76328" y="75708"/>
                    <a:pt x="79903" y="79960"/>
                    <a:pt x="84541" y="79960"/>
                  </a:cubicBezTo>
                  <a:close/>
                  <a:moveTo>
                    <a:pt x="84541" y="66614"/>
                  </a:moveTo>
                  <a:cubicBezTo>
                    <a:pt x="86183" y="66614"/>
                    <a:pt x="87246" y="68031"/>
                    <a:pt x="87246" y="70039"/>
                  </a:cubicBezTo>
                  <a:cubicBezTo>
                    <a:pt x="87246" y="72047"/>
                    <a:pt x="86183" y="73346"/>
                    <a:pt x="84541" y="73346"/>
                  </a:cubicBezTo>
                  <a:cubicBezTo>
                    <a:pt x="82898" y="73346"/>
                    <a:pt x="81835" y="72047"/>
                    <a:pt x="81835" y="70039"/>
                  </a:cubicBezTo>
                  <a:cubicBezTo>
                    <a:pt x="81835" y="68031"/>
                    <a:pt x="82898" y="66614"/>
                    <a:pt x="84541" y="66614"/>
                  </a:cubicBezTo>
                  <a:close/>
                  <a:moveTo>
                    <a:pt x="60000" y="79960"/>
                  </a:moveTo>
                  <a:cubicBezTo>
                    <a:pt x="64637" y="79960"/>
                    <a:pt x="68115" y="75708"/>
                    <a:pt x="68115" y="70039"/>
                  </a:cubicBezTo>
                  <a:cubicBezTo>
                    <a:pt x="68115" y="64370"/>
                    <a:pt x="64637" y="60000"/>
                    <a:pt x="60000" y="60000"/>
                  </a:cubicBezTo>
                  <a:cubicBezTo>
                    <a:pt x="55362" y="60000"/>
                    <a:pt x="51787" y="64370"/>
                    <a:pt x="51787" y="70039"/>
                  </a:cubicBezTo>
                  <a:cubicBezTo>
                    <a:pt x="51787" y="75708"/>
                    <a:pt x="55362" y="79960"/>
                    <a:pt x="60000" y="79960"/>
                  </a:cubicBezTo>
                  <a:close/>
                  <a:moveTo>
                    <a:pt x="60000" y="66614"/>
                  </a:moveTo>
                  <a:cubicBezTo>
                    <a:pt x="61642" y="66614"/>
                    <a:pt x="62705" y="68031"/>
                    <a:pt x="62705" y="70039"/>
                  </a:cubicBezTo>
                  <a:cubicBezTo>
                    <a:pt x="62705" y="72047"/>
                    <a:pt x="61642" y="73346"/>
                    <a:pt x="60000" y="73346"/>
                  </a:cubicBezTo>
                  <a:cubicBezTo>
                    <a:pt x="58357" y="73346"/>
                    <a:pt x="57294" y="72047"/>
                    <a:pt x="57294" y="70039"/>
                  </a:cubicBezTo>
                  <a:cubicBezTo>
                    <a:pt x="57294" y="68031"/>
                    <a:pt x="58357" y="66614"/>
                    <a:pt x="60000" y="66614"/>
                  </a:cubicBezTo>
                  <a:close/>
                  <a:moveTo>
                    <a:pt x="114492" y="0"/>
                  </a:moveTo>
                  <a:lnTo>
                    <a:pt x="5410" y="0"/>
                  </a:lnTo>
                  <a:cubicBezTo>
                    <a:pt x="2415" y="0"/>
                    <a:pt x="0" y="2952"/>
                    <a:pt x="0" y="6614"/>
                  </a:cubicBezTo>
                  <a:lnTo>
                    <a:pt x="0" y="19960"/>
                  </a:lnTo>
                  <a:cubicBezTo>
                    <a:pt x="0" y="23622"/>
                    <a:pt x="2415" y="26692"/>
                    <a:pt x="5410" y="26692"/>
                  </a:cubicBezTo>
                  <a:lnTo>
                    <a:pt x="10917" y="26692"/>
                  </a:lnTo>
                  <a:lnTo>
                    <a:pt x="10917" y="113385"/>
                  </a:lnTo>
                  <a:cubicBezTo>
                    <a:pt x="10917" y="117047"/>
                    <a:pt x="13333" y="120000"/>
                    <a:pt x="16328" y="120000"/>
                  </a:cubicBezTo>
                  <a:lnTo>
                    <a:pt x="103574" y="120000"/>
                  </a:lnTo>
                  <a:cubicBezTo>
                    <a:pt x="106570" y="120000"/>
                    <a:pt x="109082" y="117047"/>
                    <a:pt x="109082" y="113385"/>
                  </a:cubicBezTo>
                  <a:lnTo>
                    <a:pt x="109082" y="26692"/>
                  </a:lnTo>
                  <a:lnTo>
                    <a:pt x="114492" y="26692"/>
                  </a:lnTo>
                  <a:cubicBezTo>
                    <a:pt x="117487" y="26692"/>
                    <a:pt x="120000" y="23622"/>
                    <a:pt x="120000" y="19960"/>
                  </a:cubicBezTo>
                  <a:lnTo>
                    <a:pt x="120000" y="6614"/>
                  </a:lnTo>
                  <a:cubicBezTo>
                    <a:pt x="120000" y="2952"/>
                    <a:pt x="117487" y="0"/>
                    <a:pt x="114492" y="0"/>
                  </a:cubicBezTo>
                  <a:close/>
                  <a:moveTo>
                    <a:pt x="103574" y="113385"/>
                  </a:moveTo>
                  <a:lnTo>
                    <a:pt x="16328" y="113385"/>
                  </a:lnTo>
                  <a:lnTo>
                    <a:pt x="16328" y="26692"/>
                  </a:lnTo>
                  <a:lnTo>
                    <a:pt x="103574" y="26692"/>
                  </a:lnTo>
                  <a:lnTo>
                    <a:pt x="103574" y="113385"/>
                  </a:lnTo>
                  <a:close/>
                  <a:moveTo>
                    <a:pt x="114492" y="19960"/>
                  </a:moveTo>
                  <a:lnTo>
                    <a:pt x="5410" y="19960"/>
                  </a:lnTo>
                  <a:lnTo>
                    <a:pt x="5410" y="6614"/>
                  </a:lnTo>
                  <a:lnTo>
                    <a:pt x="114492" y="6614"/>
                  </a:lnTo>
                  <a:lnTo>
                    <a:pt x="114492" y="19960"/>
                  </a:lnTo>
                  <a:close/>
                  <a:moveTo>
                    <a:pt x="35458" y="79960"/>
                  </a:moveTo>
                  <a:cubicBezTo>
                    <a:pt x="40096" y="79960"/>
                    <a:pt x="43574" y="75708"/>
                    <a:pt x="43574" y="70039"/>
                  </a:cubicBezTo>
                  <a:cubicBezTo>
                    <a:pt x="43574" y="64370"/>
                    <a:pt x="40096" y="60000"/>
                    <a:pt x="35458" y="60000"/>
                  </a:cubicBezTo>
                  <a:cubicBezTo>
                    <a:pt x="30821" y="60000"/>
                    <a:pt x="27246" y="64370"/>
                    <a:pt x="27246" y="70039"/>
                  </a:cubicBezTo>
                  <a:cubicBezTo>
                    <a:pt x="27246" y="75708"/>
                    <a:pt x="30821" y="79960"/>
                    <a:pt x="35458" y="79960"/>
                  </a:cubicBezTo>
                  <a:close/>
                  <a:moveTo>
                    <a:pt x="35458" y="66614"/>
                  </a:moveTo>
                  <a:cubicBezTo>
                    <a:pt x="37101" y="66614"/>
                    <a:pt x="38164" y="68031"/>
                    <a:pt x="38164" y="70039"/>
                  </a:cubicBezTo>
                  <a:cubicBezTo>
                    <a:pt x="38164" y="72047"/>
                    <a:pt x="37101" y="73346"/>
                    <a:pt x="35458" y="73346"/>
                  </a:cubicBezTo>
                  <a:cubicBezTo>
                    <a:pt x="33816" y="73346"/>
                    <a:pt x="32753" y="72047"/>
                    <a:pt x="32753" y="70039"/>
                  </a:cubicBezTo>
                  <a:cubicBezTo>
                    <a:pt x="32753" y="68031"/>
                    <a:pt x="33816" y="66614"/>
                    <a:pt x="35458" y="666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74"/>
            <p:cNvSpPr/>
            <p:nvPr/>
          </p:nvSpPr>
          <p:spPr>
            <a:xfrm>
              <a:off x="1841173" y="2944442"/>
              <a:ext cx="297000" cy="297000"/>
            </a:xfrm>
            <a:custGeom>
              <a:avLst/>
              <a:gdLst/>
              <a:ahLst/>
              <a:cxnLst/>
              <a:rect l="l" t="t" r="r" b="b"/>
              <a:pathLst>
                <a:path w="120000" h="120000" extrusionOk="0">
                  <a:moveTo>
                    <a:pt x="43609" y="65410"/>
                  </a:moveTo>
                  <a:cubicBezTo>
                    <a:pt x="41966" y="65410"/>
                    <a:pt x="40902" y="66570"/>
                    <a:pt x="40902" y="68212"/>
                  </a:cubicBezTo>
                  <a:cubicBezTo>
                    <a:pt x="40902" y="68985"/>
                    <a:pt x="41192" y="69565"/>
                    <a:pt x="41676" y="70048"/>
                  </a:cubicBezTo>
                  <a:lnTo>
                    <a:pt x="58114" y="86473"/>
                  </a:lnTo>
                  <a:cubicBezTo>
                    <a:pt x="58597" y="86956"/>
                    <a:pt x="59178" y="87246"/>
                    <a:pt x="59951" y="87246"/>
                  </a:cubicBezTo>
                  <a:cubicBezTo>
                    <a:pt x="60821" y="87246"/>
                    <a:pt x="61402" y="86956"/>
                    <a:pt x="61885" y="86473"/>
                  </a:cubicBezTo>
                  <a:lnTo>
                    <a:pt x="78323" y="70048"/>
                  </a:lnTo>
                  <a:cubicBezTo>
                    <a:pt x="78807" y="69565"/>
                    <a:pt x="79097" y="68985"/>
                    <a:pt x="79097" y="68212"/>
                  </a:cubicBezTo>
                  <a:cubicBezTo>
                    <a:pt x="79097" y="66570"/>
                    <a:pt x="78033" y="65410"/>
                    <a:pt x="76390" y="65410"/>
                  </a:cubicBezTo>
                  <a:cubicBezTo>
                    <a:pt x="75519" y="65410"/>
                    <a:pt x="75036" y="65700"/>
                    <a:pt x="74456" y="66280"/>
                  </a:cubicBezTo>
                  <a:lnTo>
                    <a:pt x="62755" y="77971"/>
                  </a:lnTo>
                  <a:lnTo>
                    <a:pt x="62755" y="2705"/>
                  </a:lnTo>
                  <a:lnTo>
                    <a:pt x="62755" y="2705"/>
                  </a:lnTo>
                  <a:cubicBezTo>
                    <a:pt x="62755" y="1062"/>
                    <a:pt x="61595" y="0"/>
                    <a:pt x="59951" y="0"/>
                  </a:cubicBezTo>
                  <a:cubicBezTo>
                    <a:pt x="58404" y="0"/>
                    <a:pt x="57244" y="1062"/>
                    <a:pt x="57244" y="2705"/>
                  </a:cubicBezTo>
                  <a:lnTo>
                    <a:pt x="57244" y="77971"/>
                  </a:lnTo>
                  <a:lnTo>
                    <a:pt x="45543" y="66280"/>
                  </a:lnTo>
                  <a:cubicBezTo>
                    <a:pt x="44963" y="65700"/>
                    <a:pt x="44480" y="65410"/>
                    <a:pt x="43609" y="65410"/>
                  </a:cubicBezTo>
                  <a:close/>
                  <a:moveTo>
                    <a:pt x="114585" y="27246"/>
                  </a:moveTo>
                  <a:lnTo>
                    <a:pt x="70878" y="27246"/>
                  </a:lnTo>
                  <a:cubicBezTo>
                    <a:pt x="69234" y="27246"/>
                    <a:pt x="68170" y="28405"/>
                    <a:pt x="68170" y="30048"/>
                  </a:cubicBezTo>
                  <a:cubicBezTo>
                    <a:pt x="68170" y="31594"/>
                    <a:pt x="69234" y="32753"/>
                    <a:pt x="70878" y="32753"/>
                  </a:cubicBezTo>
                  <a:lnTo>
                    <a:pt x="114585" y="32753"/>
                  </a:lnTo>
                  <a:lnTo>
                    <a:pt x="114585" y="43671"/>
                  </a:lnTo>
                  <a:lnTo>
                    <a:pt x="70878" y="43671"/>
                  </a:lnTo>
                  <a:cubicBezTo>
                    <a:pt x="69234" y="43671"/>
                    <a:pt x="68170" y="44734"/>
                    <a:pt x="68170" y="46376"/>
                  </a:cubicBezTo>
                  <a:cubicBezTo>
                    <a:pt x="68170" y="48019"/>
                    <a:pt x="69234" y="49082"/>
                    <a:pt x="70878" y="49082"/>
                  </a:cubicBezTo>
                  <a:lnTo>
                    <a:pt x="103658" y="49082"/>
                  </a:lnTo>
                  <a:lnTo>
                    <a:pt x="103658" y="114492"/>
                  </a:lnTo>
                  <a:lnTo>
                    <a:pt x="16341" y="114492"/>
                  </a:lnTo>
                  <a:lnTo>
                    <a:pt x="16341" y="49082"/>
                  </a:lnTo>
                  <a:lnTo>
                    <a:pt x="49121" y="49082"/>
                  </a:lnTo>
                  <a:cubicBezTo>
                    <a:pt x="50668" y="49082"/>
                    <a:pt x="51829" y="48019"/>
                    <a:pt x="51829" y="46376"/>
                  </a:cubicBezTo>
                  <a:cubicBezTo>
                    <a:pt x="51829" y="44734"/>
                    <a:pt x="50668" y="43671"/>
                    <a:pt x="49121" y="43671"/>
                  </a:cubicBezTo>
                  <a:lnTo>
                    <a:pt x="5414" y="43671"/>
                  </a:lnTo>
                  <a:lnTo>
                    <a:pt x="5414" y="32753"/>
                  </a:lnTo>
                  <a:lnTo>
                    <a:pt x="49121" y="32753"/>
                  </a:lnTo>
                  <a:cubicBezTo>
                    <a:pt x="50668" y="32753"/>
                    <a:pt x="51829" y="31594"/>
                    <a:pt x="51829" y="30048"/>
                  </a:cubicBezTo>
                  <a:cubicBezTo>
                    <a:pt x="51829" y="28405"/>
                    <a:pt x="50668" y="27246"/>
                    <a:pt x="49121" y="27246"/>
                  </a:cubicBezTo>
                  <a:lnTo>
                    <a:pt x="5414" y="27246"/>
                  </a:lnTo>
                  <a:cubicBezTo>
                    <a:pt x="2417" y="27246"/>
                    <a:pt x="0" y="29758"/>
                    <a:pt x="0" y="32753"/>
                  </a:cubicBezTo>
                  <a:lnTo>
                    <a:pt x="0" y="43671"/>
                  </a:lnTo>
                  <a:cubicBezTo>
                    <a:pt x="0" y="46666"/>
                    <a:pt x="2417" y="49082"/>
                    <a:pt x="5414" y="49082"/>
                  </a:cubicBezTo>
                  <a:lnTo>
                    <a:pt x="10829" y="49082"/>
                  </a:lnTo>
                  <a:lnTo>
                    <a:pt x="10829" y="114492"/>
                  </a:lnTo>
                  <a:cubicBezTo>
                    <a:pt x="10829" y="117487"/>
                    <a:pt x="13344" y="120000"/>
                    <a:pt x="16341" y="120000"/>
                  </a:cubicBezTo>
                  <a:lnTo>
                    <a:pt x="103658" y="120000"/>
                  </a:lnTo>
                  <a:cubicBezTo>
                    <a:pt x="106655" y="120000"/>
                    <a:pt x="109073" y="117487"/>
                    <a:pt x="109073" y="114492"/>
                  </a:cubicBezTo>
                  <a:lnTo>
                    <a:pt x="109073" y="49082"/>
                  </a:lnTo>
                  <a:lnTo>
                    <a:pt x="114585" y="49082"/>
                  </a:lnTo>
                  <a:cubicBezTo>
                    <a:pt x="117582" y="49082"/>
                    <a:pt x="120000" y="46666"/>
                    <a:pt x="120000" y="43671"/>
                  </a:cubicBezTo>
                  <a:lnTo>
                    <a:pt x="120000" y="32753"/>
                  </a:lnTo>
                  <a:cubicBezTo>
                    <a:pt x="120000" y="29758"/>
                    <a:pt x="117582" y="27246"/>
                    <a:pt x="114585" y="2724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74"/>
            <p:cNvSpPr/>
            <p:nvPr/>
          </p:nvSpPr>
          <p:spPr>
            <a:xfrm>
              <a:off x="2410875" y="2944442"/>
              <a:ext cx="297000" cy="297000"/>
            </a:xfrm>
            <a:custGeom>
              <a:avLst/>
              <a:gdLst/>
              <a:ahLst/>
              <a:cxnLst/>
              <a:rect l="l" t="t" r="r" b="b"/>
              <a:pathLst>
                <a:path w="120000" h="120000" extrusionOk="0">
                  <a:moveTo>
                    <a:pt x="43671" y="21835"/>
                  </a:moveTo>
                  <a:cubicBezTo>
                    <a:pt x="44444" y="21835"/>
                    <a:pt x="45024" y="21545"/>
                    <a:pt x="45603" y="20966"/>
                  </a:cubicBezTo>
                  <a:lnTo>
                    <a:pt x="57294" y="9275"/>
                  </a:lnTo>
                  <a:lnTo>
                    <a:pt x="57294" y="84541"/>
                  </a:lnTo>
                  <a:lnTo>
                    <a:pt x="57294" y="84541"/>
                  </a:lnTo>
                  <a:cubicBezTo>
                    <a:pt x="57294" y="86183"/>
                    <a:pt x="58357" y="87246"/>
                    <a:pt x="60000" y="87246"/>
                  </a:cubicBezTo>
                  <a:cubicBezTo>
                    <a:pt x="61642" y="87246"/>
                    <a:pt x="62705" y="86183"/>
                    <a:pt x="62705" y="84541"/>
                  </a:cubicBezTo>
                  <a:lnTo>
                    <a:pt x="62705" y="9275"/>
                  </a:lnTo>
                  <a:lnTo>
                    <a:pt x="74492" y="20966"/>
                  </a:lnTo>
                  <a:cubicBezTo>
                    <a:pt x="74975" y="21545"/>
                    <a:pt x="75555" y="21835"/>
                    <a:pt x="76328" y="21835"/>
                  </a:cubicBezTo>
                  <a:cubicBezTo>
                    <a:pt x="77971" y="21835"/>
                    <a:pt x="79130" y="20772"/>
                    <a:pt x="79130" y="19130"/>
                  </a:cubicBezTo>
                  <a:cubicBezTo>
                    <a:pt x="79130" y="18260"/>
                    <a:pt x="78840" y="17777"/>
                    <a:pt x="78260" y="17198"/>
                  </a:cubicBezTo>
                  <a:lnTo>
                    <a:pt x="61932" y="869"/>
                  </a:lnTo>
                  <a:cubicBezTo>
                    <a:pt x="61352" y="289"/>
                    <a:pt x="60869" y="0"/>
                    <a:pt x="60000" y="0"/>
                  </a:cubicBezTo>
                  <a:cubicBezTo>
                    <a:pt x="59227" y="0"/>
                    <a:pt x="58647" y="289"/>
                    <a:pt x="58067" y="869"/>
                  </a:cubicBezTo>
                  <a:lnTo>
                    <a:pt x="41739" y="17198"/>
                  </a:lnTo>
                  <a:cubicBezTo>
                    <a:pt x="41159" y="17777"/>
                    <a:pt x="40966" y="18260"/>
                    <a:pt x="40966" y="19130"/>
                  </a:cubicBezTo>
                  <a:cubicBezTo>
                    <a:pt x="40966" y="20772"/>
                    <a:pt x="42028" y="21835"/>
                    <a:pt x="43671" y="21835"/>
                  </a:cubicBezTo>
                  <a:close/>
                  <a:moveTo>
                    <a:pt x="114589" y="27246"/>
                  </a:moveTo>
                  <a:lnTo>
                    <a:pt x="70917" y="27246"/>
                  </a:lnTo>
                  <a:cubicBezTo>
                    <a:pt x="69275" y="27246"/>
                    <a:pt x="68212" y="28405"/>
                    <a:pt x="68212" y="30048"/>
                  </a:cubicBezTo>
                  <a:cubicBezTo>
                    <a:pt x="68212" y="31594"/>
                    <a:pt x="69275" y="32753"/>
                    <a:pt x="70917" y="32753"/>
                  </a:cubicBezTo>
                  <a:lnTo>
                    <a:pt x="114589" y="32753"/>
                  </a:lnTo>
                  <a:lnTo>
                    <a:pt x="114589" y="43671"/>
                  </a:lnTo>
                  <a:lnTo>
                    <a:pt x="70917" y="43671"/>
                  </a:lnTo>
                  <a:cubicBezTo>
                    <a:pt x="69275" y="43671"/>
                    <a:pt x="68212" y="44734"/>
                    <a:pt x="68212" y="46376"/>
                  </a:cubicBezTo>
                  <a:cubicBezTo>
                    <a:pt x="68212" y="48019"/>
                    <a:pt x="69275" y="49082"/>
                    <a:pt x="70917" y="49082"/>
                  </a:cubicBezTo>
                  <a:lnTo>
                    <a:pt x="103671" y="49082"/>
                  </a:lnTo>
                  <a:lnTo>
                    <a:pt x="103671" y="114492"/>
                  </a:lnTo>
                  <a:lnTo>
                    <a:pt x="16425" y="114492"/>
                  </a:lnTo>
                  <a:lnTo>
                    <a:pt x="16425" y="49082"/>
                  </a:lnTo>
                  <a:lnTo>
                    <a:pt x="49082" y="49082"/>
                  </a:lnTo>
                  <a:cubicBezTo>
                    <a:pt x="50724" y="49082"/>
                    <a:pt x="51787" y="48019"/>
                    <a:pt x="51787" y="46376"/>
                  </a:cubicBezTo>
                  <a:cubicBezTo>
                    <a:pt x="51787" y="44734"/>
                    <a:pt x="50724" y="43671"/>
                    <a:pt x="49082" y="43671"/>
                  </a:cubicBezTo>
                  <a:lnTo>
                    <a:pt x="5507" y="43671"/>
                  </a:lnTo>
                  <a:lnTo>
                    <a:pt x="5507" y="32753"/>
                  </a:lnTo>
                  <a:lnTo>
                    <a:pt x="49082" y="32753"/>
                  </a:lnTo>
                  <a:cubicBezTo>
                    <a:pt x="50724" y="32753"/>
                    <a:pt x="51787" y="31594"/>
                    <a:pt x="51787" y="30048"/>
                  </a:cubicBezTo>
                  <a:cubicBezTo>
                    <a:pt x="51787" y="28405"/>
                    <a:pt x="50724" y="27246"/>
                    <a:pt x="49082" y="27246"/>
                  </a:cubicBezTo>
                  <a:lnTo>
                    <a:pt x="5507" y="27246"/>
                  </a:lnTo>
                  <a:cubicBezTo>
                    <a:pt x="2512" y="27246"/>
                    <a:pt x="0" y="29758"/>
                    <a:pt x="0" y="32753"/>
                  </a:cubicBezTo>
                  <a:lnTo>
                    <a:pt x="0" y="43671"/>
                  </a:lnTo>
                  <a:cubicBezTo>
                    <a:pt x="0" y="46666"/>
                    <a:pt x="2512" y="49082"/>
                    <a:pt x="5507" y="49082"/>
                  </a:cubicBezTo>
                  <a:lnTo>
                    <a:pt x="10917" y="49082"/>
                  </a:lnTo>
                  <a:lnTo>
                    <a:pt x="10917" y="114492"/>
                  </a:lnTo>
                  <a:cubicBezTo>
                    <a:pt x="10917" y="117487"/>
                    <a:pt x="13429" y="120000"/>
                    <a:pt x="16425" y="120000"/>
                  </a:cubicBezTo>
                  <a:lnTo>
                    <a:pt x="103671" y="120000"/>
                  </a:lnTo>
                  <a:cubicBezTo>
                    <a:pt x="106666" y="120000"/>
                    <a:pt x="109082" y="117487"/>
                    <a:pt x="109082" y="114492"/>
                  </a:cubicBezTo>
                  <a:lnTo>
                    <a:pt x="109082" y="49082"/>
                  </a:lnTo>
                  <a:lnTo>
                    <a:pt x="114589" y="49082"/>
                  </a:lnTo>
                  <a:cubicBezTo>
                    <a:pt x="117584" y="49082"/>
                    <a:pt x="120000" y="46666"/>
                    <a:pt x="120000" y="43671"/>
                  </a:cubicBezTo>
                  <a:lnTo>
                    <a:pt x="120000" y="32753"/>
                  </a:lnTo>
                  <a:cubicBezTo>
                    <a:pt x="120000" y="29758"/>
                    <a:pt x="117584" y="27246"/>
                    <a:pt x="114589" y="2724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74"/>
            <p:cNvSpPr/>
            <p:nvPr/>
          </p:nvSpPr>
          <p:spPr>
            <a:xfrm>
              <a:off x="2980577" y="2944442"/>
              <a:ext cx="297000" cy="297000"/>
            </a:xfrm>
            <a:custGeom>
              <a:avLst/>
              <a:gdLst/>
              <a:ahLst/>
              <a:cxnLst/>
              <a:rect l="l" t="t" r="r" b="b"/>
              <a:pathLst>
                <a:path w="120000" h="120000" extrusionOk="0">
                  <a:moveTo>
                    <a:pt x="43574" y="81835"/>
                  </a:moveTo>
                  <a:lnTo>
                    <a:pt x="76328" y="81835"/>
                  </a:lnTo>
                  <a:cubicBezTo>
                    <a:pt x="79323" y="81835"/>
                    <a:pt x="81835" y="79323"/>
                    <a:pt x="81835" y="76328"/>
                  </a:cubicBezTo>
                  <a:lnTo>
                    <a:pt x="81835" y="70917"/>
                  </a:lnTo>
                  <a:cubicBezTo>
                    <a:pt x="81835" y="67922"/>
                    <a:pt x="79323" y="65410"/>
                    <a:pt x="76328" y="65410"/>
                  </a:cubicBezTo>
                  <a:lnTo>
                    <a:pt x="43574" y="65410"/>
                  </a:lnTo>
                  <a:cubicBezTo>
                    <a:pt x="40579" y="65410"/>
                    <a:pt x="38164" y="67922"/>
                    <a:pt x="38164" y="70917"/>
                  </a:cubicBezTo>
                  <a:lnTo>
                    <a:pt x="38164" y="76328"/>
                  </a:lnTo>
                  <a:cubicBezTo>
                    <a:pt x="38164" y="79323"/>
                    <a:pt x="40579" y="81835"/>
                    <a:pt x="43574" y="81835"/>
                  </a:cubicBezTo>
                  <a:close/>
                  <a:moveTo>
                    <a:pt x="43574" y="70917"/>
                  </a:moveTo>
                  <a:lnTo>
                    <a:pt x="76328" y="70917"/>
                  </a:lnTo>
                  <a:lnTo>
                    <a:pt x="76328" y="76328"/>
                  </a:lnTo>
                  <a:lnTo>
                    <a:pt x="43574" y="76328"/>
                  </a:lnTo>
                  <a:lnTo>
                    <a:pt x="43574" y="70917"/>
                  </a:lnTo>
                  <a:close/>
                  <a:moveTo>
                    <a:pt x="114492" y="32753"/>
                  </a:moveTo>
                  <a:lnTo>
                    <a:pt x="103574" y="32753"/>
                  </a:lnTo>
                  <a:lnTo>
                    <a:pt x="103574" y="10917"/>
                  </a:lnTo>
                  <a:cubicBezTo>
                    <a:pt x="103574" y="7922"/>
                    <a:pt x="101159" y="5507"/>
                    <a:pt x="98164" y="5507"/>
                  </a:cubicBezTo>
                  <a:lnTo>
                    <a:pt x="76328" y="5507"/>
                  </a:lnTo>
                  <a:lnTo>
                    <a:pt x="70917" y="0"/>
                  </a:lnTo>
                  <a:lnTo>
                    <a:pt x="21835" y="0"/>
                  </a:lnTo>
                  <a:cubicBezTo>
                    <a:pt x="18840" y="0"/>
                    <a:pt x="16328" y="2512"/>
                    <a:pt x="16328" y="5507"/>
                  </a:cubicBezTo>
                  <a:lnTo>
                    <a:pt x="16328" y="32753"/>
                  </a:lnTo>
                  <a:lnTo>
                    <a:pt x="5410" y="32753"/>
                  </a:lnTo>
                  <a:cubicBezTo>
                    <a:pt x="2415" y="32753"/>
                    <a:pt x="0" y="35169"/>
                    <a:pt x="0" y="38164"/>
                  </a:cubicBezTo>
                  <a:lnTo>
                    <a:pt x="0" y="49082"/>
                  </a:lnTo>
                  <a:cubicBezTo>
                    <a:pt x="0" y="52077"/>
                    <a:pt x="2415" y="54589"/>
                    <a:pt x="5410" y="54589"/>
                  </a:cubicBezTo>
                  <a:lnTo>
                    <a:pt x="10917" y="54589"/>
                  </a:lnTo>
                  <a:lnTo>
                    <a:pt x="10917" y="114492"/>
                  </a:lnTo>
                  <a:cubicBezTo>
                    <a:pt x="10917" y="117487"/>
                    <a:pt x="13333" y="120000"/>
                    <a:pt x="16328" y="120000"/>
                  </a:cubicBezTo>
                  <a:lnTo>
                    <a:pt x="103574" y="120000"/>
                  </a:lnTo>
                  <a:cubicBezTo>
                    <a:pt x="106570" y="120000"/>
                    <a:pt x="109082" y="117487"/>
                    <a:pt x="109082" y="114492"/>
                  </a:cubicBezTo>
                  <a:lnTo>
                    <a:pt x="109082" y="54589"/>
                  </a:lnTo>
                  <a:lnTo>
                    <a:pt x="114492" y="54589"/>
                  </a:lnTo>
                  <a:cubicBezTo>
                    <a:pt x="117487" y="54589"/>
                    <a:pt x="120000" y="52077"/>
                    <a:pt x="120000" y="49082"/>
                  </a:cubicBezTo>
                  <a:lnTo>
                    <a:pt x="120000" y="38164"/>
                  </a:lnTo>
                  <a:cubicBezTo>
                    <a:pt x="120000" y="35169"/>
                    <a:pt x="117487" y="32753"/>
                    <a:pt x="114492" y="32753"/>
                  </a:cubicBezTo>
                  <a:close/>
                  <a:moveTo>
                    <a:pt x="98164" y="10917"/>
                  </a:moveTo>
                  <a:lnTo>
                    <a:pt x="98164" y="32753"/>
                  </a:lnTo>
                  <a:lnTo>
                    <a:pt x="87246" y="32753"/>
                  </a:lnTo>
                  <a:lnTo>
                    <a:pt x="87246" y="16328"/>
                  </a:lnTo>
                  <a:lnTo>
                    <a:pt x="81835" y="10917"/>
                  </a:lnTo>
                  <a:lnTo>
                    <a:pt x="98164" y="10917"/>
                  </a:lnTo>
                  <a:close/>
                  <a:moveTo>
                    <a:pt x="70917" y="8212"/>
                  </a:moveTo>
                  <a:lnTo>
                    <a:pt x="79033" y="16328"/>
                  </a:lnTo>
                  <a:lnTo>
                    <a:pt x="70917" y="16328"/>
                  </a:lnTo>
                  <a:lnTo>
                    <a:pt x="70917" y="8212"/>
                  </a:lnTo>
                  <a:close/>
                  <a:moveTo>
                    <a:pt x="21835" y="5507"/>
                  </a:moveTo>
                  <a:lnTo>
                    <a:pt x="65410" y="5507"/>
                  </a:lnTo>
                  <a:lnTo>
                    <a:pt x="65410" y="19130"/>
                  </a:lnTo>
                  <a:cubicBezTo>
                    <a:pt x="65410" y="20772"/>
                    <a:pt x="66570" y="21835"/>
                    <a:pt x="68115" y="21835"/>
                  </a:cubicBezTo>
                  <a:lnTo>
                    <a:pt x="81835" y="21835"/>
                  </a:lnTo>
                  <a:lnTo>
                    <a:pt x="81835" y="32753"/>
                  </a:lnTo>
                  <a:lnTo>
                    <a:pt x="21835" y="32753"/>
                  </a:lnTo>
                  <a:lnTo>
                    <a:pt x="21835" y="5507"/>
                  </a:lnTo>
                  <a:close/>
                  <a:moveTo>
                    <a:pt x="103574" y="114492"/>
                  </a:moveTo>
                  <a:lnTo>
                    <a:pt x="16328" y="114492"/>
                  </a:lnTo>
                  <a:lnTo>
                    <a:pt x="16328" y="54589"/>
                  </a:lnTo>
                  <a:lnTo>
                    <a:pt x="103574" y="54589"/>
                  </a:lnTo>
                  <a:lnTo>
                    <a:pt x="103574" y="114492"/>
                  </a:lnTo>
                  <a:close/>
                  <a:moveTo>
                    <a:pt x="114492" y="49082"/>
                  </a:moveTo>
                  <a:lnTo>
                    <a:pt x="5410" y="49082"/>
                  </a:lnTo>
                  <a:lnTo>
                    <a:pt x="5410" y="38164"/>
                  </a:lnTo>
                  <a:lnTo>
                    <a:pt x="114492" y="38164"/>
                  </a:lnTo>
                  <a:lnTo>
                    <a:pt x="114492" y="4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74"/>
            <p:cNvSpPr/>
            <p:nvPr/>
          </p:nvSpPr>
          <p:spPr>
            <a:xfrm>
              <a:off x="3550280" y="2944442"/>
              <a:ext cx="297000" cy="297000"/>
            </a:xfrm>
            <a:custGeom>
              <a:avLst/>
              <a:gdLst/>
              <a:ahLst/>
              <a:cxnLst/>
              <a:rect l="l" t="t" r="r" b="b"/>
              <a:pathLst>
                <a:path w="120000" h="120000" extrusionOk="0">
                  <a:moveTo>
                    <a:pt x="43609" y="81202"/>
                  </a:moveTo>
                  <a:lnTo>
                    <a:pt x="76390" y="81202"/>
                  </a:lnTo>
                  <a:cubicBezTo>
                    <a:pt x="79387" y="81202"/>
                    <a:pt x="81804" y="78667"/>
                    <a:pt x="81804" y="75645"/>
                  </a:cubicBezTo>
                  <a:lnTo>
                    <a:pt x="81804" y="70186"/>
                  </a:lnTo>
                  <a:cubicBezTo>
                    <a:pt x="81804" y="67164"/>
                    <a:pt x="79387" y="64630"/>
                    <a:pt x="76390" y="64630"/>
                  </a:cubicBezTo>
                  <a:lnTo>
                    <a:pt x="43609" y="64630"/>
                  </a:lnTo>
                  <a:cubicBezTo>
                    <a:pt x="40612" y="64630"/>
                    <a:pt x="38195" y="67164"/>
                    <a:pt x="38195" y="70186"/>
                  </a:cubicBezTo>
                  <a:lnTo>
                    <a:pt x="38195" y="75645"/>
                  </a:lnTo>
                  <a:cubicBezTo>
                    <a:pt x="38195" y="78667"/>
                    <a:pt x="40612" y="81202"/>
                    <a:pt x="43609" y="81202"/>
                  </a:cubicBezTo>
                  <a:close/>
                  <a:moveTo>
                    <a:pt x="43609" y="70186"/>
                  </a:moveTo>
                  <a:lnTo>
                    <a:pt x="76390" y="70186"/>
                  </a:lnTo>
                  <a:lnTo>
                    <a:pt x="76390" y="75645"/>
                  </a:lnTo>
                  <a:lnTo>
                    <a:pt x="43609" y="75645"/>
                  </a:lnTo>
                  <a:lnTo>
                    <a:pt x="43609" y="70186"/>
                  </a:lnTo>
                  <a:close/>
                  <a:moveTo>
                    <a:pt x="114585" y="31681"/>
                  </a:moveTo>
                  <a:lnTo>
                    <a:pt x="103658" y="31681"/>
                  </a:lnTo>
                  <a:lnTo>
                    <a:pt x="100370" y="19301"/>
                  </a:lnTo>
                  <a:cubicBezTo>
                    <a:pt x="98726" y="13549"/>
                    <a:pt x="92731" y="9943"/>
                    <a:pt x="87026" y="11600"/>
                  </a:cubicBezTo>
                  <a:lnTo>
                    <a:pt x="70394" y="15987"/>
                  </a:lnTo>
                  <a:lnTo>
                    <a:pt x="47961" y="3021"/>
                  </a:lnTo>
                  <a:cubicBezTo>
                    <a:pt x="42836" y="0"/>
                    <a:pt x="35970" y="1949"/>
                    <a:pt x="32973" y="7213"/>
                  </a:cubicBezTo>
                  <a:lnTo>
                    <a:pt x="18759" y="31974"/>
                  </a:lnTo>
                  <a:lnTo>
                    <a:pt x="5414" y="31974"/>
                  </a:lnTo>
                  <a:cubicBezTo>
                    <a:pt x="2417" y="31974"/>
                    <a:pt x="0" y="34411"/>
                    <a:pt x="0" y="37432"/>
                  </a:cubicBezTo>
                  <a:lnTo>
                    <a:pt x="0" y="48448"/>
                  </a:lnTo>
                  <a:cubicBezTo>
                    <a:pt x="0" y="51470"/>
                    <a:pt x="2417" y="53907"/>
                    <a:pt x="5414" y="53907"/>
                  </a:cubicBezTo>
                  <a:lnTo>
                    <a:pt x="10829" y="53907"/>
                  </a:lnTo>
                  <a:lnTo>
                    <a:pt x="10829" y="114443"/>
                  </a:lnTo>
                  <a:cubicBezTo>
                    <a:pt x="10829" y="117465"/>
                    <a:pt x="13344" y="120000"/>
                    <a:pt x="16341" y="120000"/>
                  </a:cubicBezTo>
                  <a:lnTo>
                    <a:pt x="103658" y="120000"/>
                  </a:lnTo>
                  <a:cubicBezTo>
                    <a:pt x="106655" y="120000"/>
                    <a:pt x="109073" y="117465"/>
                    <a:pt x="109073" y="114443"/>
                  </a:cubicBezTo>
                  <a:lnTo>
                    <a:pt x="109073" y="53907"/>
                  </a:lnTo>
                  <a:lnTo>
                    <a:pt x="114585" y="53907"/>
                  </a:lnTo>
                  <a:cubicBezTo>
                    <a:pt x="117582" y="53907"/>
                    <a:pt x="120000" y="51470"/>
                    <a:pt x="120000" y="48448"/>
                  </a:cubicBezTo>
                  <a:lnTo>
                    <a:pt x="120000" y="37432"/>
                  </a:lnTo>
                  <a:cubicBezTo>
                    <a:pt x="120000" y="34118"/>
                    <a:pt x="117582" y="31681"/>
                    <a:pt x="114585" y="31681"/>
                  </a:cubicBezTo>
                  <a:close/>
                  <a:moveTo>
                    <a:pt x="88670" y="16766"/>
                  </a:moveTo>
                  <a:cubicBezTo>
                    <a:pt x="91668" y="15987"/>
                    <a:pt x="94665" y="17644"/>
                    <a:pt x="95245" y="20666"/>
                  </a:cubicBezTo>
                  <a:lnTo>
                    <a:pt x="98243" y="31681"/>
                  </a:lnTo>
                  <a:lnTo>
                    <a:pt x="97663" y="31681"/>
                  </a:lnTo>
                  <a:lnTo>
                    <a:pt x="90604" y="27489"/>
                  </a:lnTo>
                  <a:lnTo>
                    <a:pt x="91377" y="27294"/>
                  </a:lnTo>
                  <a:lnTo>
                    <a:pt x="90024" y="22030"/>
                  </a:lnTo>
                  <a:lnTo>
                    <a:pt x="84512" y="23395"/>
                  </a:lnTo>
                  <a:lnTo>
                    <a:pt x="84802" y="24272"/>
                  </a:lnTo>
                  <a:lnTo>
                    <a:pt x="78323" y="20373"/>
                  </a:lnTo>
                  <a:lnTo>
                    <a:pt x="78033" y="19593"/>
                  </a:lnTo>
                  <a:lnTo>
                    <a:pt x="88670" y="16766"/>
                  </a:lnTo>
                  <a:close/>
                  <a:moveTo>
                    <a:pt x="86446" y="31681"/>
                  </a:moveTo>
                  <a:lnTo>
                    <a:pt x="50475" y="31681"/>
                  </a:lnTo>
                  <a:lnTo>
                    <a:pt x="59468" y="15987"/>
                  </a:lnTo>
                  <a:lnTo>
                    <a:pt x="86446" y="31681"/>
                  </a:lnTo>
                  <a:close/>
                  <a:moveTo>
                    <a:pt x="37904" y="9650"/>
                  </a:moveTo>
                  <a:cubicBezTo>
                    <a:pt x="39548" y="6921"/>
                    <a:pt x="42836" y="6043"/>
                    <a:pt x="45253" y="7701"/>
                  </a:cubicBezTo>
                  <a:lnTo>
                    <a:pt x="54826" y="13257"/>
                  </a:lnTo>
                  <a:lnTo>
                    <a:pt x="44190" y="31681"/>
                  </a:lnTo>
                  <a:lnTo>
                    <a:pt x="31909" y="31681"/>
                  </a:lnTo>
                  <a:lnTo>
                    <a:pt x="31619" y="31389"/>
                  </a:lnTo>
                  <a:lnTo>
                    <a:pt x="31619" y="31681"/>
                  </a:lnTo>
                  <a:lnTo>
                    <a:pt x="25334" y="31681"/>
                  </a:lnTo>
                  <a:lnTo>
                    <a:pt x="37904" y="9650"/>
                  </a:lnTo>
                  <a:close/>
                  <a:moveTo>
                    <a:pt x="103658" y="114151"/>
                  </a:moveTo>
                  <a:lnTo>
                    <a:pt x="16341" y="114151"/>
                  </a:lnTo>
                  <a:lnTo>
                    <a:pt x="16341" y="53712"/>
                  </a:lnTo>
                  <a:lnTo>
                    <a:pt x="103658" y="53712"/>
                  </a:lnTo>
                  <a:lnTo>
                    <a:pt x="103658" y="114151"/>
                  </a:lnTo>
                  <a:close/>
                  <a:moveTo>
                    <a:pt x="114585" y="48155"/>
                  </a:moveTo>
                  <a:lnTo>
                    <a:pt x="5414" y="48155"/>
                  </a:lnTo>
                  <a:lnTo>
                    <a:pt x="5414" y="37140"/>
                  </a:lnTo>
                  <a:lnTo>
                    <a:pt x="114585" y="37140"/>
                  </a:lnTo>
                  <a:lnTo>
                    <a:pt x="114585" y="48155"/>
                  </a:lnTo>
                  <a:close/>
                  <a:moveTo>
                    <a:pt x="47187" y="15109"/>
                  </a:moveTo>
                  <a:lnTo>
                    <a:pt x="42546" y="12380"/>
                  </a:lnTo>
                  <a:lnTo>
                    <a:pt x="39838" y="17059"/>
                  </a:lnTo>
                  <a:lnTo>
                    <a:pt x="44480" y="19788"/>
                  </a:lnTo>
                  <a:lnTo>
                    <a:pt x="47187" y="15109"/>
                  </a:lnTo>
                  <a:close/>
                  <a:moveTo>
                    <a:pt x="41676" y="24760"/>
                  </a:moveTo>
                  <a:lnTo>
                    <a:pt x="37034" y="22030"/>
                  </a:lnTo>
                  <a:lnTo>
                    <a:pt x="34327" y="26709"/>
                  </a:lnTo>
                  <a:lnTo>
                    <a:pt x="38968" y="29439"/>
                  </a:lnTo>
                  <a:lnTo>
                    <a:pt x="41676" y="2476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74"/>
            <p:cNvSpPr/>
            <p:nvPr/>
          </p:nvSpPr>
          <p:spPr>
            <a:xfrm>
              <a:off x="4119982" y="2944442"/>
              <a:ext cx="297000" cy="297000"/>
            </a:xfrm>
            <a:custGeom>
              <a:avLst/>
              <a:gdLst/>
              <a:ahLst/>
              <a:cxnLst/>
              <a:rect l="l" t="t" r="r" b="b"/>
              <a:pathLst>
                <a:path w="120000" h="120000" extrusionOk="0">
                  <a:moveTo>
                    <a:pt x="119227" y="115362"/>
                  </a:moveTo>
                  <a:lnTo>
                    <a:pt x="90241" y="86473"/>
                  </a:lnTo>
                  <a:cubicBezTo>
                    <a:pt x="98454" y="77198"/>
                    <a:pt x="103671" y="65217"/>
                    <a:pt x="103671" y="51787"/>
                  </a:cubicBezTo>
                  <a:cubicBezTo>
                    <a:pt x="103671" y="23188"/>
                    <a:pt x="80483" y="0"/>
                    <a:pt x="51787" y="0"/>
                  </a:cubicBezTo>
                  <a:cubicBezTo>
                    <a:pt x="23188" y="0"/>
                    <a:pt x="0" y="23188"/>
                    <a:pt x="0" y="51787"/>
                  </a:cubicBezTo>
                  <a:cubicBezTo>
                    <a:pt x="0" y="80483"/>
                    <a:pt x="23188" y="103671"/>
                    <a:pt x="51787" y="103671"/>
                  </a:cubicBezTo>
                  <a:cubicBezTo>
                    <a:pt x="65217" y="103671"/>
                    <a:pt x="77198" y="98454"/>
                    <a:pt x="86473" y="90241"/>
                  </a:cubicBezTo>
                  <a:lnTo>
                    <a:pt x="115362" y="119130"/>
                  </a:lnTo>
                  <a:cubicBezTo>
                    <a:pt x="115942" y="119710"/>
                    <a:pt x="116425" y="120000"/>
                    <a:pt x="117294" y="120000"/>
                  </a:cubicBezTo>
                  <a:cubicBezTo>
                    <a:pt x="118937" y="120000"/>
                    <a:pt x="120000" y="118937"/>
                    <a:pt x="120000" y="117294"/>
                  </a:cubicBezTo>
                  <a:cubicBezTo>
                    <a:pt x="120000" y="116425"/>
                    <a:pt x="119710" y="115942"/>
                    <a:pt x="119227" y="115362"/>
                  </a:cubicBezTo>
                  <a:close/>
                  <a:moveTo>
                    <a:pt x="51787" y="98164"/>
                  </a:moveTo>
                  <a:cubicBezTo>
                    <a:pt x="26183" y="98164"/>
                    <a:pt x="5507" y="77487"/>
                    <a:pt x="5507" y="51787"/>
                  </a:cubicBezTo>
                  <a:cubicBezTo>
                    <a:pt x="5507" y="26183"/>
                    <a:pt x="26183" y="5507"/>
                    <a:pt x="51787" y="5507"/>
                  </a:cubicBezTo>
                  <a:cubicBezTo>
                    <a:pt x="77487" y="5507"/>
                    <a:pt x="98164" y="26183"/>
                    <a:pt x="98164" y="51787"/>
                  </a:cubicBezTo>
                  <a:cubicBezTo>
                    <a:pt x="98164" y="77487"/>
                    <a:pt x="77487" y="98164"/>
                    <a:pt x="51787"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4" name="Google Shape;1164;p74"/>
            <p:cNvSpPr/>
            <p:nvPr/>
          </p:nvSpPr>
          <p:spPr>
            <a:xfrm>
              <a:off x="4689684" y="2944442"/>
              <a:ext cx="297000" cy="297000"/>
            </a:xfrm>
            <a:custGeom>
              <a:avLst/>
              <a:gdLst/>
              <a:ahLst/>
              <a:cxnLst/>
              <a:rect l="l" t="t" r="r" b="b"/>
              <a:pathLst>
                <a:path w="120000" h="120000" extrusionOk="0">
                  <a:moveTo>
                    <a:pt x="76328" y="49082"/>
                  </a:moveTo>
                  <a:lnTo>
                    <a:pt x="54492" y="49082"/>
                  </a:lnTo>
                  <a:lnTo>
                    <a:pt x="54492" y="27246"/>
                  </a:lnTo>
                  <a:cubicBezTo>
                    <a:pt x="54492" y="25603"/>
                    <a:pt x="53429" y="24541"/>
                    <a:pt x="51787" y="24541"/>
                  </a:cubicBezTo>
                  <a:cubicBezTo>
                    <a:pt x="50144" y="24541"/>
                    <a:pt x="49082" y="25603"/>
                    <a:pt x="49082" y="27246"/>
                  </a:cubicBezTo>
                  <a:lnTo>
                    <a:pt x="49082" y="49082"/>
                  </a:lnTo>
                  <a:lnTo>
                    <a:pt x="27246" y="49082"/>
                  </a:lnTo>
                  <a:cubicBezTo>
                    <a:pt x="25603" y="49082"/>
                    <a:pt x="24541" y="50144"/>
                    <a:pt x="24541" y="51787"/>
                  </a:cubicBezTo>
                  <a:cubicBezTo>
                    <a:pt x="24541" y="53429"/>
                    <a:pt x="25603" y="54589"/>
                    <a:pt x="27246" y="54589"/>
                  </a:cubicBezTo>
                  <a:lnTo>
                    <a:pt x="49082" y="54589"/>
                  </a:lnTo>
                  <a:lnTo>
                    <a:pt x="49082" y="76328"/>
                  </a:lnTo>
                  <a:cubicBezTo>
                    <a:pt x="49082" y="77971"/>
                    <a:pt x="50144" y="79130"/>
                    <a:pt x="51787" y="79130"/>
                  </a:cubicBezTo>
                  <a:cubicBezTo>
                    <a:pt x="53429" y="79130"/>
                    <a:pt x="54492" y="77971"/>
                    <a:pt x="54492" y="76328"/>
                  </a:cubicBezTo>
                  <a:lnTo>
                    <a:pt x="54492" y="54589"/>
                  </a:lnTo>
                  <a:lnTo>
                    <a:pt x="76328" y="54589"/>
                  </a:lnTo>
                  <a:cubicBezTo>
                    <a:pt x="77971" y="54589"/>
                    <a:pt x="79033" y="53429"/>
                    <a:pt x="79033" y="51787"/>
                  </a:cubicBezTo>
                  <a:cubicBezTo>
                    <a:pt x="79033" y="50144"/>
                    <a:pt x="77971" y="49082"/>
                    <a:pt x="76328" y="49082"/>
                  </a:cubicBezTo>
                  <a:close/>
                  <a:moveTo>
                    <a:pt x="119130" y="115362"/>
                  </a:moveTo>
                  <a:lnTo>
                    <a:pt x="90241" y="86473"/>
                  </a:lnTo>
                  <a:cubicBezTo>
                    <a:pt x="98454" y="77198"/>
                    <a:pt x="103574" y="65217"/>
                    <a:pt x="103574" y="51787"/>
                  </a:cubicBezTo>
                  <a:cubicBezTo>
                    <a:pt x="103574" y="23188"/>
                    <a:pt x="80386" y="0"/>
                    <a:pt x="51787" y="0"/>
                  </a:cubicBezTo>
                  <a:cubicBezTo>
                    <a:pt x="23188" y="0"/>
                    <a:pt x="0" y="23188"/>
                    <a:pt x="0" y="51787"/>
                  </a:cubicBezTo>
                  <a:cubicBezTo>
                    <a:pt x="0" y="80483"/>
                    <a:pt x="23188" y="103671"/>
                    <a:pt x="51787" y="103671"/>
                  </a:cubicBezTo>
                  <a:cubicBezTo>
                    <a:pt x="65120" y="103671"/>
                    <a:pt x="77198" y="98454"/>
                    <a:pt x="86473" y="90241"/>
                  </a:cubicBezTo>
                  <a:lnTo>
                    <a:pt x="115362" y="119130"/>
                  </a:lnTo>
                  <a:cubicBezTo>
                    <a:pt x="115845" y="119710"/>
                    <a:pt x="116425" y="120000"/>
                    <a:pt x="117198" y="120000"/>
                  </a:cubicBezTo>
                  <a:cubicBezTo>
                    <a:pt x="118840" y="120000"/>
                    <a:pt x="120000" y="118937"/>
                    <a:pt x="120000" y="117294"/>
                  </a:cubicBezTo>
                  <a:cubicBezTo>
                    <a:pt x="120000" y="116425"/>
                    <a:pt x="119710" y="115942"/>
                    <a:pt x="119130" y="115362"/>
                  </a:cubicBezTo>
                  <a:close/>
                  <a:moveTo>
                    <a:pt x="51787" y="98164"/>
                  </a:moveTo>
                  <a:cubicBezTo>
                    <a:pt x="26183" y="98164"/>
                    <a:pt x="5410" y="77487"/>
                    <a:pt x="5410" y="51787"/>
                  </a:cubicBezTo>
                  <a:cubicBezTo>
                    <a:pt x="5410" y="26183"/>
                    <a:pt x="26183" y="5507"/>
                    <a:pt x="51787" y="5507"/>
                  </a:cubicBezTo>
                  <a:cubicBezTo>
                    <a:pt x="77391" y="5507"/>
                    <a:pt x="98164" y="26183"/>
                    <a:pt x="98164" y="51787"/>
                  </a:cubicBezTo>
                  <a:cubicBezTo>
                    <a:pt x="98164" y="77487"/>
                    <a:pt x="77391" y="98164"/>
                    <a:pt x="51787"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5" name="Google Shape;1165;p74"/>
            <p:cNvSpPr/>
            <p:nvPr/>
          </p:nvSpPr>
          <p:spPr>
            <a:xfrm>
              <a:off x="5259388" y="2944442"/>
              <a:ext cx="297000" cy="297000"/>
            </a:xfrm>
            <a:custGeom>
              <a:avLst/>
              <a:gdLst/>
              <a:ahLst/>
              <a:cxnLst/>
              <a:rect l="l" t="t" r="r" b="b"/>
              <a:pathLst>
                <a:path w="120000" h="120000" extrusionOk="0">
                  <a:moveTo>
                    <a:pt x="76390" y="49082"/>
                  </a:moveTo>
                  <a:lnTo>
                    <a:pt x="27268" y="49082"/>
                  </a:lnTo>
                  <a:cubicBezTo>
                    <a:pt x="25624" y="49082"/>
                    <a:pt x="24560" y="50144"/>
                    <a:pt x="24560" y="51787"/>
                  </a:cubicBezTo>
                  <a:cubicBezTo>
                    <a:pt x="24560" y="53429"/>
                    <a:pt x="25624" y="54589"/>
                    <a:pt x="27268" y="54589"/>
                  </a:cubicBezTo>
                  <a:lnTo>
                    <a:pt x="76390" y="54589"/>
                  </a:lnTo>
                  <a:cubicBezTo>
                    <a:pt x="78033" y="54589"/>
                    <a:pt x="79097" y="53429"/>
                    <a:pt x="79097" y="51787"/>
                  </a:cubicBezTo>
                  <a:cubicBezTo>
                    <a:pt x="79097" y="50144"/>
                    <a:pt x="78033" y="49082"/>
                    <a:pt x="76390" y="49082"/>
                  </a:cubicBezTo>
                  <a:close/>
                  <a:moveTo>
                    <a:pt x="119226" y="115362"/>
                  </a:moveTo>
                  <a:lnTo>
                    <a:pt x="90314" y="86473"/>
                  </a:lnTo>
                  <a:cubicBezTo>
                    <a:pt x="98436" y="77198"/>
                    <a:pt x="103658" y="65217"/>
                    <a:pt x="103658" y="51787"/>
                  </a:cubicBezTo>
                  <a:cubicBezTo>
                    <a:pt x="103658" y="23188"/>
                    <a:pt x="80451" y="0"/>
                    <a:pt x="51829" y="0"/>
                  </a:cubicBezTo>
                  <a:cubicBezTo>
                    <a:pt x="23110" y="0"/>
                    <a:pt x="0" y="23188"/>
                    <a:pt x="0" y="51787"/>
                  </a:cubicBezTo>
                  <a:cubicBezTo>
                    <a:pt x="0" y="80483"/>
                    <a:pt x="23110" y="103671"/>
                    <a:pt x="51829" y="103671"/>
                  </a:cubicBezTo>
                  <a:cubicBezTo>
                    <a:pt x="65173" y="103671"/>
                    <a:pt x="77163" y="98454"/>
                    <a:pt x="86446" y="90241"/>
                  </a:cubicBezTo>
                  <a:lnTo>
                    <a:pt x="115358" y="119130"/>
                  </a:lnTo>
                  <a:cubicBezTo>
                    <a:pt x="115938" y="119710"/>
                    <a:pt x="116518" y="120000"/>
                    <a:pt x="117292" y="120000"/>
                  </a:cubicBezTo>
                  <a:cubicBezTo>
                    <a:pt x="118936" y="120000"/>
                    <a:pt x="120000" y="118937"/>
                    <a:pt x="120000" y="117294"/>
                  </a:cubicBezTo>
                  <a:cubicBezTo>
                    <a:pt x="120000" y="116425"/>
                    <a:pt x="119806" y="115942"/>
                    <a:pt x="119226" y="115362"/>
                  </a:cubicBezTo>
                  <a:close/>
                  <a:moveTo>
                    <a:pt x="51829" y="98164"/>
                  </a:moveTo>
                  <a:cubicBezTo>
                    <a:pt x="26107" y="98164"/>
                    <a:pt x="5414" y="77487"/>
                    <a:pt x="5414" y="51787"/>
                  </a:cubicBezTo>
                  <a:cubicBezTo>
                    <a:pt x="5414" y="26183"/>
                    <a:pt x="26107" y="5507"/>
                    <a:pt x="51829" y="5507"/>
                  </a:cubicBezTo>
                  <a:cubicBezTo>
                    <a:pt x="77453" y="5507"/>
                    <a:pt x="98243" y="26183"/>
                    <a:pt x="98243" y="51787"/>
                  </a:cubicBezTo>
                  <a:cubicBezTo>
                    <a:pt x="98243" y="77487"/>
                    <a:pt x="77453" y="98164"/>
                    <a:pt x="51829"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74"/>
            <p:cNvSpPr/>
            <p:nvPr/>
          </p:nvSpPr>
          <p:spPr>
            <a:xfrm>
              <a:off x="5837113" y="2944442"/>
              <a:ext cx="272700" cy="297000"/>
            </a:xfrm>
            <a:custGeom>
              <a:avLst/>
              <a:gdLst/>
              <a:ahLst/>
              <a:cxnLst/>
              <a:rect l="l" t="t" r="r" b="b"/>
              <a:pathLst>
                <a:path w="120000" h="120000" extrusionOk="0">
                  <a:moveTo>
                    <a:pt x="59946" y="0"/>
                  </a:moveTo>
                  <a:cubicBezTo>
                    <a:pt x="26997" y="0"/>
                    <a:pt x="0" y="7342"/>
                    <a:pt x="0" y="16328"/>
                  </a:cubicBezTo>
                  <a:cubicBezTo>
                    <a:pt x="0" y="49082"/>
                    <a:pt x="47936" y="54589"/>
                    <a:pt x="47936" y="81835"/>
                  </a:cubicBezTo>
                  <a:lnTo>
                    <a:pt x="47936" y="84541"/>
                  </a:lnTo>
                  <a:lnTo>
                    <a:pt x="47936" y="84541"/>
                  </a:lnTo>
                  <a:lnTo>
                    <a:pt x="47936" y="84541"/>
                  </a:lnTo>
                  <a:lnTo>
                    <a:pt x="47936" y="95169"/>
                  </a:lnTo>
                  <a:lnTo>
                    <a:pt x="47936" y="95458"/>
                  </a:lnTo>
                  <a:lnTo>
                    <a:pt x="47936" y="95748"/>
                  </a:lnTo>
                  <a:cubicBezTo>
                    <a:pt x="48255" y="116135"/>
                    <a:pt x="49743" y="120000"/>
                    <a:pt x="59946" y="120000"/>
                  </a:cubicBezTo>
                  <a:cubicBezTo>
                    <a:pt x="71957" y="120000"/>
                    <a:pt x="71957" y="114492"/>
                    <a:pt x="71957" y="81835"/>
                  </a:cubicBezTo>
                  <a:cubicBezTo>
                    <a:pt x="71957" y="54589"/>
                    <a:pt x="120000" y="49082"/>
                    <a:pt x="120000" y="16328"/>
                  </a:cubicBezTo>
                  <a:cubicBezTo>
                    <a:pt x="120000" y="7342"/>
                    <a:pt x="93002" y="0"/>
                    <a:pt x="59946" y="0"/>
                  </a:cubicBezTo>
                  <a:close/>
                  <a:moveTo>
                    <a:pt x="90558" y="48019"/>
                  </a:moveTo>
                  <a:cubicBezTo>
                    <a:pt x="78547" y="57004"/>
                    <a:pt x="66005" y="65990"/>
                    <a:pt x="66005" y="81835"/>
                  </a:cubicBezTo>
                  <a:cubicBezTo>
                    <a:pt x="66005" y="97584"/>
                    <a:pt x="66005" y="107149"/>
                    <a:pt x="64729" y="111787"/>
                  </a:cubicBezTo>
                  <a:cubicBezTo>
                    <a:pt x="64198" y="114299"/>
                    <a:pt x="64198" y="114492"/>
                    <a:pt x="59946" y="114492"/>
                  </a:cubicBezTo>
                  <a:cubicBezTo>
                    <a:pt x="55801" y="114492"/>
                    <a:pt x="56014" y="114299"/>
                    <a:pt x="55163" y="111787"/>
                  </a:cubicBezTo>
                  <a:cubicBezTo>
                    <a:pt x="54207" y="109082"/>
                    <a:pt x="53994" y="104444"/>
                    <a:pt x="53994" y="98164"/>
                  </a:cubicBezTo>
                  <a:lnTo>
                    <a:pt x="56970" y="98164"/>
                  </a:lnTo>
                  <a:cubicBezTo>
                    <a:pt x="58777" y="98164"/>
                    <a:pt x="59946" y="97101"/>
                    <a:pt x="59946" y="95458"/>
                  </a:cubicBezTo>
                  <a:cubicBezTo>
                    <a:pt x="59946" y="93816"/>
                    <a:pt x="58777" y="92753"/>
                    <a:pt x="56970" y="92753"/>
                  </a:cubicBezTo>
                  <a:lnTo>
                    <a:pt x="53994" y="92753"/>
                  </a:lnTo>
                  <a:lnTo>
                    <a:pt x="53994" y="87246"/>
                  </a:lnTo>
                  <a:lnTo>
                    <a:pt x="56970" y="87246"/>
                  </a:lnTo>
                  <a:cubicBezTo>
                    <a:pt x="58777" y="87246"/>
                    <a:pt x="59946" y="86183"/>
                    <a:pt x="59946" y="84541"/>
                  </a:cubicBezTo>
                  <a:cubicBezTo>
                    <a:pt x="59946" y="82898"/>
                    <a:pt x="58777" y="81835"/>
                    <a:pt x="56970" y="81835"/>
                  </a:cubicBezTo>
                  <a:lnTo>
                    <a:pt x="53994" y="81835"/>
                  </a:lnTo>
                  <a:cubicBezTo>
                    <a:pt x="53994" y="66280"/>
                    <a:pt x="41346" y="57004"/>
                    <a:pt x="29335" y="48019"/>
                  </a:cubicBezTo>
                  <a:cubicBezTo>
                    <a:pt x="19769" y="40869"/>
                    <a:pt x="10416" y="34106"/>
                    <a:pt x="7121" y="23961"/>
                  </a:cubicBezTo>
                  <a:cubicBezTo>
                    <a:pt x="17325" y="29178"/>
                    <a:pt x="37201" y="32753"/>
                    <a:pt x="59946" y="32753"/>
                  </a:cubicBezTo>
                  <a:cubicBezTo>
                    <a:pt x="82798" y="32753"/>
                    <a:pt x="102568" y="29178"/>
                    <a:pt x="112772" y="24251"/>
                  </a:cubicBezTo>
                  <a:cubicBezTo>
                    <a:pt x="109477" y="34106"/>
                    <a:pt x="100124" y="40869"/>
                    <a:pt x="90558" y="48019"/>
                  </a:cubicBezTo>
                  <a:close/>
                  <a:moveTo>
                    <a:pt x="59946" y="27246"/>
                  </a:moveTo>
                  <a:cubicBezTo>
                    <a:pt x="30292" y="27246"/>
                    <a:pt x="5952" y="22415"/>
                    <a:pt x="5952" y="16328"/>
                  </a:cubicBezTo>
                  <a:cubicBezTo>
                    <a:pt x="5952" y="10338"/>
                    <a:pt x="30292" y="5507"/>
                    <a:pt x="59946" y="5507"/>
                  </a:cubicBezTo>
                  <a:cubicBezTo>
                    <a:pt x="89707" y="5507"/>
                    <a:pt x="113941" y="10338"/>
                    <a:pt x="113941" y="16328"/>
                  </a:cubicBezTo>
                  <a:cubicBezTo>
                    <a:pt x="113941" y="22415"/>
                    <a:pt x="89707" y="27246"/>
                    <a:pt x="59946" y="2724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74"/>
            <p:cNvSpPr/>
            <p:nvPr/>
          </p:nvSpPr>
          <p:spPr>
            <a:xfrm>
              <a:off x="701768" y="3514143"/>
              <a:ext cx="304800" cy="297000"/>
            </a:xfrm>
            <a:custGeom>
              <a:avLst/>
              <a:gdLst/>
              <a:ahLst/>
              <a:cxnLst/>
              <a:rect l="l" t="t" r="r" b="b"/>
              <a:pathLst>
                <a:path w="120000" h="120000" extrusionOk="0">
                  <a:moveTo>
                    <a:pt x="109082" y="16328"/>
                  </a:moveTo>
                  <a:cubicBezTo>
                    <a:pt x="109082" y="7342"/>
                    <a:pt x="84541" y="0"/>
                    <a:pt x="54589" y="0"/>
                  </a:cubicBezTo>
                  <a:cubicBezTo>
                    <a:pt x="24541" y="0"/>
                    <a:pt x="0" y="7342"/>
                    <a:pt x="0" y="16328"/>
                  </a:cubicBezTo>
                  <a:cubicBezTo>
                    <a:pt x="0" y="49082"/>
                    <a:pt x="43671" y="54492"/>
                    <a:pt x="43671" y="81739"/>
                  </a:cubicBezTo>
                  <a:lnTo>
                    <a:pt x="43671" y="84541"/>
                  </a:lnTo>
                  <a:lnTo>
                    <a:pt x="43671" y="84541"/>
                  </a:lnTo>
                  <a:lnTo>
                    <a:pt x="43671" y="84541"/>
                  </a:lnTo>
                  <a:lnTo>
                    <a:pt x="43671" y="95169"/>
                  </a:lnTo>
                  <a:lnTo>
                    <a:pt x="43671" y="95458"/>
                  </a:lnTo>
                  <a:lnTo>
                    <a:pt x="43671" y="95652"/>
                  </a:lnTo>
                  <a:cubicBezTo>
                    <a:pt x="43961" y="116135"/>
                    <a:pt x="45314" y="120000"/>
                    <a:pt x="54589" y="120000"/>
                  </a:cubicBezTo>
                  <a:cubicBezTo>
                    <a:pt x="65507" y="120000"/>
                    <a:pt x="65507" y="114492"/>
                    <a:pt x="65507" y="81739"/>
                  </a:cubicBezTo>
                  <a:cubicBezTo>
                    <a:pt x="65507" y="54492"/>
                    <a:pt x="109082" y="49082"/>
                    <a:pt x="109082" y="16328"/>
                  </a:cubicBezTo>
                  <a:close/>
                  <a:moveTo>
                    <a:pt x="5507" y="16328"/>
                  </a:moveTo>
                  <a:cubicBezTo>
                    <a:pt x="5507" y="10338"/>
                    <a:pt x="27536" y="5410"/>
                    <a:pt x="54589" y="5410"/>
                  </a:cubicBezTo>
                  <a:cubicBezTo>
                    <a:pt x="81545" y="5410"/>
                    <a:pt x="103671" y="10338"/>
                    <a:pt x="103671" y="16328"/>
                  </a:cubicBezTo>
                  <a:cubicBezTo>
                    <a:pt x="103671" y="22318"/>
                    <a:pt x="81545" y="27246"/>
                    <a:pt x="54589" y="27246"/>
                  </a:cubicBezTo>
                  <a:cubicBezTo>
                    <a:pt x="27536" y="27246"/>
                    <a:pt x="5507" y="22318"/>
                    <a:pt x="5507" y="16328"/>
                  </a:cubicBezTo>
                  <a:close/>
                  <a:moveTo>
                    <a:pt x="82415" y="47922"/>
                  </a:moveTo>
                  <a:cubicBezTo>
                    <a:pt x="71497" y="57004"/>
                    <a:pt x="60000" y="65990"/>
                    <a:pt x="60000" y="81739"/>
                  </a:cubicBezTo>
                  <a:cubicBezTo>
                    <a:pt x="60000" y="97584"/>
                    <a:pt x="60000" y="107149"/>
                    <a:pt x="58937" y="111787"/>
                  </a:cubicBezTo>
                  <a:cubicBezTo>
                    <a:pt x="58357" y="114202"/>
                    <a:pt x="58357" y="114492"/>
                    <a:pt x="54589" y="114492"/>
                  </a:cubicBezTo>
                  <a:cubicBezTo>
                    <a:pt x="51014" y="114492"/>
                    <a:pt x="51014" y="114202"/>
                    <a:pt x="50241" y="111787"/>
                  </a:cubicBezTo>
                  <a:cubicBezTo>
                    <a:pt x="49371" y="109082"/>
                    <a:pt x="49082" y="104444"/>
                    <a:pt x="49082" y="98164"/>
                  </a:cubicBezTo>
                  <a:lnTo>
                    <a:pt x="51787" y="98164"/>
                  </a:lnTo>
                  <a:cubicBezTo>
                    <a:pt x="53429" y="98164"/>
                    <a:pt x="54589" y="97004"/>
                    <a:pt x="54589" y="95458"/>
                  </a:cubicBezTo>
                  <a:cubicBezTo>
                    <a:pt x="54589" y="93816"/>
                    <a:pt x="53429" y="92657"/>
                    <a:pt x="51787" y="92657"/>
                  </a:cubicBezTo>
                  <a:lnTo>
                    <a:pt x="49082" y="92657"/>
                  </a:lnTo>
                  <a:lnTo>
                    <a:pt x="49082" y="87246"/>
                  </a:lnTo>
                  <a:lnTo>
                    <a:pt x="51787" y="87246"/>
                  </a:lnTo>
                  <a:cubicBezTo>
                    <a:pt x="53429" y="87246"/>
                    <a:pt x="54589" y="86183"/>
                    <a:pt x="54589" y="84541"/>
                  </a:cubicBezTo>
                  <a:cubicBezTo>
                    <a:pt x="54589" y="82898"/>
                    <a:pt x="53429" y="81739"/>
                    <a:pt x="51787" y="81739"/>
                  </a:cubicBezTo>
                  <a:lnTo>
                    <a:pt x="49082" y="81739"/>
                  </a:lnTo>
                  <a:cubicBezTo>
                    <a:pt x="49082" y="66280"/>
                    <a:pt x="37681" y="57004"/>
                    <a:pt x="26763" y="47922"/>
                  </a:cubicBezTo>
                  <a:cubicBezTo>
                    <a:pt x="17971" y="40869"/>
                    <a:pt x="9565" y="34106"/>
                    <a:pt x="6570" y="23961"/>
                  </a:cubicBezTo>
                  <a:cubicBezTo>
                    <a:pt x="15845" y="29178"/>
                    <a:pt x="33816" y="32657"/>
                    <a:pt x="54589" y="32657"/>
                  </a:cubicBezTo>
                  <a:cubicBezTo>
                    <a:pt x="75265" y="32657"/>
                    <a:pt x="93236" y="29178"/>
                    <a:pt x="102512" y="24251"/>
                  </a:cubicBezTo>
                  <a:cubicBezTo>
                    <a:pt x="99516" y="34106"/>
                    <a:pt x="91111" y="40869"/>
                    <a:pt x="82415" y="47922"/>
                  </a:cubicBezTo>
                  <a:close/>
                  <a:moveTo>
                    <a:pt x="117294" y="81739"/>
                  </a:moveTo>
                  <a:lnTo>
                    <a:pt x="103671" y="81739"/>
                  </a:lnTo>
                  <a:lnTo>
                    <a:pt x="103671" y="68115"/>
                  </a:lnTo>
                  <a:cubicBezTo>
                    <a:pt x="103671" y="66473"/>
                    <a:pt x="102512" y="65410"/>
                    <a:pt x="100869" y="65410"/>
                  </a:cubicBezTo>
                  <a:cubicBezTo>
                    <a:pt x="99323" y="65410"/>
                    <a:pt x="98164" y="66473"/>
                    <a:pt x="98164" y="68115"/>
                  </a:cubicBezTo>
                  <a:lnTo>
                    <a:pt x="98164" y="81739"/>
                  </a:lnTo>
                  <a:lnTo>
                    <a:pt x="84541" y="81739"/>
                  </a:lnTo>
                  <a:cubicBezTo>
                    <a:pt x="82898" y="81739"/>
                    <a:pt x="81835" y="82898"/>
                    <a:pt x="81835" y="84541"/>
                  </a:cubicBezTo>
                  <a:cubicBezTo>
                    <a:pt x="81835" y="86183"/>
                    <a:pt x="82898" y="87246"/>
                    <a:pt x="84541" y="87246"/>
                  </a:cubicBezTo>
                  <a:lnTo>
                    <a:pt x="98164" y="87246"/>
                  </a:lnTo>
                  <a:lnTo>
                    <a:pt x="98164" y="100869"/>
                  </a:lnTo>
                  <a:cubicBezTo>
                    <a:pt x="98164" y="102512"/>
                    <a:pt x="99323" y="103574"/>
                    <a:pt x="100869" y="103574"/>
                  </a:cubicBezTo>
                  <a:cubicBezTo>
                    <a:pt x="102512" y="103574"/>
                    <a:pt x="103671" y="102512"/>
                    <a:pt x="103671" y="100869"/>
                  </a:cubicBezTo>
                  <a:lnTo>
                    <a:pt x="103671" y="87246"/>
                  </a:lnTo>
                  <a:lnTo>
                    <a:pt x="117294" y="87246"/>
                  </a:lnTo>
                  <a:cubicBezTo>
                    <a:pt x="118937" y="87246"/>
                    <a:pt x="120000" y="86183"/>
                    <a:pt x="120000" y="84541"/>
                  </a:cubicBezTo>
                  <a:cubicBezTo>
                    <a:pt x="120000" y="82898"/>
                    <a:pt x="118937" y="81739"/>
                    <a:pt x="117294" y="8173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74"/>
            <p:cNvSpPr/>
            <p:nvPr/>
          </p:nvSpPr>
          <p:spPr>
            <a:xfrm>
              <a:off x="1271470" y="3514143"/>
              <a:ext cx="297000" cy="297000"/>
            </a:xfrm>
            <a:custGeom>
              <a:avLst/>
              <a:gdLst/>
              <a:ahLst/>
              <a:cxnLst/>
              <a:rect l="l" t="t" r="r" b="b"/>
              <a:pathLst>
                <a:path w="120000" h="120000" extrusionOk="0">
                  <a:moveTo>
                    <a:pt x="109082" y="16328"/>
                  </a:moveTo>
                  <a:cubicBezTo>
                    <a:pt x="109082" y="7342"/>
                    <a:pt x="84541" y="0"/>
                    <a:pt x="54492" y="0"/>
                  </a:cubicBezTo>
                  <a:cubicBezTo>
                    <a:pt x="24541" y="0"/>
                    <a:pt x="0" y="7342"/>
                    <a:pt x="0" y="16328"/>
                  </a:cubicBezTo>
                  <a:cubicBezTo>
                    <a:pt x="0" y="49082"/>
                    <a:pt x="43574" y="54492"/>
                    <a:pt x="43574" y="81739"/>
                  </a:cubicBezTo>
                  <a:lnTo>
                    <a:pt x="43574" y="84541"/>
                  </a:lnTo>
                  <a:lnTo>
                    <a:pt x="43574" y="84541"/>
                  </a:lnTo>
                  <a:lnTo>
                    <a:pt x="43574" y="84541"/>
                  </a:lnTo>
                  <a:lnTo>
                    <a:pt x="43574" y="95169"/>
                  </a:lnTo>
                  <a:lnTo>
                    <a:pt x="43574" y="95458"/>
                  </a:lnTo>
                  <a:lnTo>
                    <a:pt x="43574" y="95652"/>
                  </a:lnTo>
                  <a:cubicBezTo>
                    <a:pt x="43864" y="116135"/>
                    <a:pt x="45217" y="120000"/>
                    <a:pt x="54492" y="120000"/>
                  </a:cubicBezTo>
                  <a:cubicBezTo>
                    <a:pt x="65410" y="120000"/>
                    <a:pt x="65410" y="114492"/>
                    <a:pt x="65410" y="81739"/>
                  </a:cubicBezTo>
                  <a:cubicBezTo>
                    <a:pt x="65410" y="54492"/>
                    <a:pt x="109082" y="49082"/>
                    <a:pt x="109082" y="16328"/>
                  </a:cubicBezTo>
                  <a:close/>
                  <a:moveTo>
                    <a:pt x="5410" y="16328"/>
                  </a:moveTo>
                  <a:cubicBezTo>
                    <a:pt x="5410" y="10338"/>
                    <a:pt x="27536" y="5410"/>
                    <a:pt x="54492" y="5410"/>
                  </a:cubicBezTo>
                  <a:cubicBezTo>
                    <a:pt x="81545" y="5410"/>
                    <a:pt x="103574" y="10338"/>
                    <a:pt x="103574" y="16328"/>
                  </a:cubicBezTo>
                  <a:cubicBezTo>
                    <a:pt x="103574" y="22318"/>
                    <a:pt x="81545" y="27246"/>
                    <a:pt x="54492" y="27246"/>
                  </a:cubicBezTo>
                  <a:cubicBezTo>
                    <a:pt x="27536" y="27246"/>
                    <a:pt x="5410" y="22318"/>
                    <a:pt x="5410" y="16328"/>
                  </a:cubicBezTo>
                  <a:close/>
                  <a:moveTo>
                    <a:pt x="82318" y="47922"/>
                  </a:moveTo>
                  <a:cubicBezTo>
                    <a:pt x="71400" y="57004"/>
                    <a:pt x="60000" y="65990"/>
                    <a:pt x="60000" y="81739"/>
                  </a:cubicBezTo>
                  <a:cubicBezTo>
                    <a:pt x="60000" y="97584"/>
                    <a:pt x="60000" y="107149"/>
                    <a:pt x="58840" y="111787"/>
                  </a:cubicBezTo>
                  <a:cubicBezTo>
                    <a:pt x="58357" y="114202"/>
                    <a:pt x="58357" y="114492"/>
                    <a:pt x="54492" y="114492"/>
                  </a:cubicBezTo>
                  <a:cubicBezTo>
                    <a:pt x="51014" y="114492"/>
                    <a:pt x="51014" y="114202"/>
                    <a:pt x="50144" y="111787"/>
                  </a:cubicBezTo>
                  <a:cubicBezTo>
                    <a:pt x="49371" y="109082"/>
                    <a:pt x="49082" y="104444"/>
                    <a:pt x="49082" y="98164"/>
                  </a:cubicBezTo>
                  <a:lnTo>
                    <a:pt x="51787" y="98164"/>
                  </a:lnTo>
                  <a:cubicBezTo>
                    <a:pt x="53429" y="98164"/>
                    <a:pt x="54492" y="97004"/>
                    <a:pt x="54492" y="95458"/>
                  </a:cubicBezTo>
                  <a:cubicBezTo>
                    <a:pt x="54492" y="93816"/>
                    <a:pt x="53429" y="92657"/>
                    <a:pt x="51787" y="92657"/>
                  </a:cubicBezTo>
                  <a:lnTo>
                    <a:pt x="49082" y="92657"/>
                  </a:lnTo>
                  <a:lnTo>
                    <a:pt x="49082" y="87246"/>
                  </a:lnTo>
                  <a:lnTo>
                    <a:pt x="51787" y="87246"/>
                  </a:lnTo>
                  <a:cubicBezTo>
                    <a:pt x="53429" y="87246"/>
                    <a:pt x="54492" y="86183"/>
                    <a:pt x="54492" y="84541"/>
                  </a:cubicBezTo>
                  <a:cubicBezTo>
                    <a:pt x="54492" y="82898"/>
                    <a:pt x="53429" y="81739"/>
                    <a:pt x="51787" y="81739"/>
                  </a:cubicBezTo>
                  <a:lnTo>
                    <a:pt x="49082" y="81739"/>
                  </a:lnTo>
                  <a:cubicBezTo>
                    <a:pt x="49082" y="66280"/>
                    <a:pt x="37584" y="57004"/>
                    <a:pt x="26666" y="47922"/>
                  </a:cubicBezTo>
                  <a:cubicBezTo>
                    <a:pt x="17971" y="40869"/>
                    <a:pt x="9565" y="34106"/>
                    <a:pt x="6570" y="23961"/>
                  </a:cubicBezTo>
                  <a:cubicBezTo>
                    <a:pt x="15845" y="29178"/>
                    <a:pt x="33816" y="32657"/>
                    <a:pt x="54492" y="32657"/>
                  </a:cubicBezTo>
                  <a:cubicBezTo>
                    <a:pt x="75265" y="32657"/>
                    <a:pt x="93236" y="29178"/>
                    <a:pt x="102512" y="24251"/>
                  </a:cubicBezTo>
                  <a:cubicBezTo>
                    <a:pt x="99516" y="34106"/>
                    <a:pt x="91111" y="40869"/>
                    <a:pt x="82318" y="47922"/>
                  </a:cubicBezTo>
                  <a:close/>
                  <a:moveTo>
                    <a:pt x="117198" y="81739"/>
                  </a:moveTo>
                  <a:lnTo>
                    <a:pt x="84541" y="81739"/>
                  </a:lnTo>
                  <a:cubicBezTo>
                    <a:pt x="82898" y="81739"/>
                    <a:pt x="81835" y="82898"/>
                    <a:pt x="81835" y="84541"/>
                  </a:cubicBezTo>
                  <a:cubicBezTo>
                    <a:pt x="81835" y="86183"/>
                    <a:pt x="82898" y="87246"/>
                    <a:pt x="84541" y="87246"/>
                  </a:cubicBezTo>
                  <a:lnTo>
                    <a:pt x="117198" y="87246"/>
                  </a:lnTo>
                  <a:cubicBezTo>
                    <a:pt x="118840" y="87246"/>
                    <a:pt x="120000" y="86183"/>
                    <a:pt x="120000" y="84541"/>
                  </a:cubicBezTo>
                  <a:cubicBezTo>
                    <a:pt x="120000" y="82898"/>
                    <a:pt x="118840" y="81739"/>
                    <a:pt x="117198" y="8173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74"/>
            <p:cNvSpPr/>
            <p:nvPr/>
          </p:nvSpPr>
          <p:spPr>
            <a:xfrm>
              <a:off x="1857222" y="3514143"/>
              <a:ext cx="272700" cy="297000"/>
            </a:xfrm>
            <a:custGeom>
              <a:avLst/>
              <a:gdLst/>
              <a:ahLst/>
              <a:cxnLst/>
              <a:rect l="l" t="t" r="r" b="b"/>
              <a:pathLst>
                <a:path w="120000" h="120000" extrusionOk="0">
                  <a:moveTo>
                    <a:pt x="117023" y="0"/>
                  </a:moveTo>
                  <a:lnTo>
                    <a:pt x="116705" y="0"/>
                  </a:lnTo>
                  <a:lnTo>
                    <a:pt x="116705" y="0"/>
                  </a:lnTo>
                  <a:lnTo>
                    <a:pt x="38689" y="10917"/>
                  </a:lnTo>
                  <a:lnTo>
                    <a:pt x="38689" y="10917"/>
                  </a:lnTo>
                  <a:cubicBezTo>
                    <a:pt x="37201" y="11111"/>
                    <a:pt x="36031" y="12270"/>
                    <a:pt x="36031" y="13623"/>
                  </a:cubicBezTo>
                  <a:lnTo>
                    <a:pt x="36031" y="95458"/>
                  </a:lnTo>
                  <a:cubicBezTo>
                    <a:pt x="33587" y="93816"/>
                    <a:pt x="30292" y="92657"/>
                    <a:pt x="26997" y="92657"/>
                  </a:cubicBezTo>
                  <a:lnTo>
                    <a:pt x="14986" y="92657"/>
                  </a:lnTo>
                  <a:cubicBezTo>
                    <a:pt x="6589" y="92657"/>
                    <a:pt x="0" y="98647"/>
                    <a:pt x="0" y="106280"/>
                  </a:cubicBezTo>
                  <a:cubicBezTo>
                    <a:pt x="0" y="113913"/>
                    <a:pt x="6589" y="120000"/>
                    <a:pt x="14986" y="120000"/>
                  </a:cubicBezTo>
                  <a:lnTo>
                    <a:pt x="26997" y="120000"/>
                  </a:lnTo>
                  <a:cubicBezTo>
                    <a:pt x="35394" y="120000"/>
                    <a:pt x="41984" y="113913"/>
                    <a:pt x="41984" y="106280"/>
                  </a:cubicBezTo>
                  <a:lnTo>
                    <a:pt x="41984" y="43381"/>
                  </a:lnTo>
                  <a:lnTo>
                    <a:pt x="113941" y="33236"/>
                  </a:lnTo>
                  <a:lnTo>
                    <a:pt x="113941" y="79033"/>
                  </a:lnTo>
                  <a:cubicBezTo>
                    <a:pt x="111603" y="77391"/>
                    <a:pt x="108308" y="76328"/>
                    <a:pt x="105013" y="76328"/>
                  </a:cubicBezTo>
                  <a:lnTo>
                    <a:pt x="93002" y="76328"/>
                  </a:lnTo>
                  <a:cubicBezTo>
                    <a:pt x="84605" y="76328"/>
                    <a:pt x="78015" y="82318"/>
                    <a:pt x="78015" y="89951"/>
                  </a:cubicBezTo>
                  <a:cubicBezTo>
                    <a:pt x="78015" y="97584"/>
                    <a:pt x="84605" y="103574"/>
                    <a:pt x="93002" y="103574"/>
                  </a:cubicBezTo>
                  <a:lnTo>
                    <a:pt x="105013" y="103574"/>
                  </a:lnTo>
                  <a:cubicBezTo>
                    <a:pt x="113410" y="103574"/>
                    <a:pt x="120000" y="97584"/>
                    <a:pt x="120000" y="89951"/>
                  </a:cubicBezTo>
                  <a:lnTo>
                    <a:pt x="120000" y="2705"/>
                  </a:lnTo>
                  <a:cubicBezTo>
                    <a:pt x="120000" y="1062"/>
                    <a:pt x="118830" y="0"/>
                    <a:pt x="117023" y="0"/>
                  </a:cubicBezTo>
                  <a:close/>
                  <a:moveTo>
                    <a:pt x="26997" y="114492"/>
                  </a:moveTo>
                  <a:lnTo>
                    <a:pt x="14986" y="114492"/>
                  </a:lnTo>
                  <a:cubicBezTo>
                    <a:pt x="9884" y="114492"/>
                    <a:pt x="5952" y="110917"/>
                    <a:pt x="5952" y="106280"/>
                  </a:cubicBezTo>
                  <a:cubicBezTo>
                    <a:pt x="5952" y="101642"/>
                    <a:pt x="9884" y="98164"/>
                    <a:pt x="14986" y="98164"/>
                  </a:cubicBezTo>
                  <a:lnTo>
                    <a:pt x="26997" y="98164"/>
                  </a:lnTo>
                  <a:cubicBezTo>
                    <a:pt x="32099" y="98164"/>
                    <a:pt x="36031" y="101642"/>
                    <a:pt x="36031" y="106280"/>
                  </a:cubicBezTo>
                  <a:cubicBezTo>
                    <a:pt x="36031" y="110917"/>
                    <a:pt x="32099" y="114492"/>
                    <a:pt x="26997" y="114492"/>
                  </a:cubicBezTo>
                  <a:close/>
                  <a:moveTo>
                    <a:pt x="105013" y="98164"/>
                  </a:moveTo>
                  <a:lnTo>
                    <a:pt x="93002" y="98164"/>
                  </a:lnTo>
                  <a:cubicBezTo>
                    <a:pt x="87900" y="98164"/>
                    <a:pt x="83968" y="94589"/>
                    <a:pt x="83968" y="89951"/>
                  </a:cubicBezTo>
                  <a:cubicBezTo>
                    <a:pt x="83968" y="85314"/>
                    <a:pt x="87900" y="81739"/>
                    <a:pt x="93002" y="81739"/>
                  </a:cubicBezTo>
                  <a:lnTo>
                    <a:pt x="105013" y="81739"/>
                  </a:lnTo>
                  <a:cubicBezTo>
                    <a:pt x="110115" y="81739"/>
                    <a:pt x="113941" y="85314"/>
                    <a:pt x="113941" y="89951"/>
                  </a:cubicBezTo>
                  <a:cubicBezTo>
                    <a:pt x="113941" y="94589"/>
                    <a:pt x="110115" y="98164"/>
                    <a:pt x="105013" y="98164"/>
                  </a:cubicBezTo>
                  <a:close/>
                  <a:moveTo>
                    <a:pt x="113941" y="27536"/>
                  </a:moveTo>
                  <a:lnTo>
                    <a:pt x="41984" y="37584"/>
                  </a:lnTo>
                  <a:lnTo>
                    <a:pt x="41984" y="15748"/>
                  </a:lnTo>
                  <a:lnTo>
                    <a:pt x="113941" y="5700"/>
                  </a:lnTo>
                  <a:lnTo>
                    <a:pt x="113941" y="2753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74"/>
            <p:cNvSpPr/>
            <p:nvPr/>
          </p:nvSpPr>
          <p:spPr>
            <a:xfrm>
              <a:off x="2467044" y="3514143"/>
              <a:ext cx="192600" cy="297000"/>
            </a:xfrm>
            <a:custGeom>
              <a:avLst/>
              <a:gdLst/>
              <a:ahLst/>
              <a:cxnLst/>
              <a:rect l="l" t="t" r="r" b="b"/>
              <a:pathLst>
                <a:path w="120000" h="120000" extrusionOk="0">
                  <a:moveTo>
                    <a:pt x="115308" y="5410"/>
                  </a:moveTo>
                  <a:lnTo>
                    <a:pt x="114854" y="5410"/>
                  </a:lnTo>
                  <a:lnTo>
                    <a:pt x="114854" y="5410"/>
                  </a:lnTo>
                  <a:lnTo>
                    <a:pt x="57654" y="289"/>
                  </a:lnTo>
                  <a:cubicBezTo>
                    <a:pt x="57200" y="0"/>
                    <a:pt x="56443" y="0"/>
                    <a:pt x="55989" y="0"/>
                  </a:cubicBezTo>
                  <a:lnTo>
                    <a:pt x="55535" y="0"/>
                  </a:lnTo>
                  <a:lnTo>
                    <a:pt x="55081" y="0"/>
                  </a:lnTo>
                  <a:lnTo>
                    <a:pt x="55081" y="0"/>
                  </a:lnTo>
                  <a:cubicBezTo>
                    <a:pt x="52963" y="289"/>
                    <a:pt x="51298" y="1352"/>
                    <a:pt x="51298" y="2705"/>
                  </a:cubicBezTo>
                  <a:lnTo>
                    <a:pt x="51298" y="95458"/>
                  </a:lnTo>
                  <a:cubicBezTo>
                    <a:pt x="47818" y="93816"/>
                    <a:pt x="43127" y="92657"/>
                    <a:pt x="38436" y="92657"/>
                  </a:cubicBezTo>
                  <a:lnTo>
                    <a:pt x="21336" y="92657"/>
                  </a:lnTo>
                  <a:cubicBezTo>
                    <a:pt x="9382" y="92657"/>
                    <a:pt x="0" y="98647"/>
                    <a:pt x="0" y="106280"/>
                  </a:cubicBezTo>
                  <a:cubicBezTo>
                    <a:pt x="0" y="113913"/>
                    <a:pt x="9382" y="120000"/>
                    <a:pt x="21336" y="120000"/>
                  </a:cubicBezTo>
                  <a:lnTo>
                    <a:pt x="38436" y="120000"/>
                  </a:lnTo>
                  <a:cubicBezTo>
                    <a:pt x="50390" y="120000"/>
                    <a:pt x="59773" y="113913"/>
                    <a:pt x="59773" y="106280"/>
                  </a:cubicBezTo>
                  <a:lnTo>
                    <a:pt x="59773" y="32946"/>
                  </a:lnTo>
                  <a:lnTo>
                    <a:pt x="113644" y="37874"/>
                  </a:lnTo>
                  <a:cubicBezTo>
                    <a:pt x="114098" y="38164"/>
                    <a:pt x="114854" y="38164"/>
                    <a:pt x="115308" y="38164"/>
                  </a:cubicBezTo>
                  <a:lnTo>
                    <a:pt x="115762" y="38164"/>
                  </a:lnTo>
                  <a:lnTo>
                    <a:pt x="116216" y="38164"/>
                  </a:lnTo>
                  <a:lnTo>
                    <a:pt x="116216" y="38164"/>
                  </a:lnTo>
                  <a:cubicBezTo>
                    <a:pt x="118335" y="37874"/>
                    <a:pt x="119999" y="36811"/>
                    <a:pt x="119999" y="35458"/>
                  </a:cubicBezTo>
                  <a:lnTo>
                    <a:pt x="119999" y="8115"/>
                  </a:lnTo>
                  <a:cubicBezTo>
                    <a:pt x="119546" y="6570"/>
                    <a:pt x="117881" y="5410"/>
                    <a:pt x="115308" y="5410"/>
                  </a:cubicBezTo>
                  <a:close/>
                  <a:moveTo>
                    <a:pt x="38436" y="114492"/>
                  </a:moveTo>
                  <a:lnTo>
                    <a:pt x="21336" y="114492"/>
                  </a:lnTo>
                  <a:cubicBezTo>
                    <a:pt x="14073" y="114492"/>
                    <a:pt x="8474" y="110917"/>
                    <a:pt x="8474" y="106280"/>
                  </a:cubicBezTo>
                  <a:cubicBezTo>
                    <a:pt x="8474" y="101642"/>
                    <a:pt x="14073" y="98164"/>
                    <a:pt x="21336" y="98164"/>
                  </a:cubicBezTo>
                  <a:lnTo>
                    <a:pt x="38436" y="98164"/>
                  </a:lnTo>
                  <a:cubicBezTo>
                    <a:pt x="45699" y="98164"/>
                    <a:pt x="51298" y="101642"/>
                    <a:pt x="51298" y="106280"/>
                  </a:cubicBezTo>
                  <a:cubicBezTo>
                    <a:pt x="51298" y="110917"/>
                    <a:pt x="45699" y="114492"/>
                    <a:pt x="38436" y="114492"/>
                  </a:cubicBezTo>
                  <a:close/>
                  <a:moveTo>
                    <a:pt x="111071" y="32463"/>
                  </a:moveTo>
                  <a:lnTo>
                    <a:pt x="59773" y="27826"/>
                  </a:lnTo>
                  <a:lnTo>
                    <a:pt x="59773" y="5700"/>
                  </a:lnTo>
                  <a:lnTo>
                    <a:pt x="111071" y="10338"/>
                  </a:lnTo>
                  <a:lnTo>
                    <a:pt x="111071" y="3246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1" name="Google Shape;1171;p74"/>
            <p:cNvSpPr/>
            <p:nvPr/>
          </p:nvSpPr>
          <p:spPr>
            <a:xfrm>
              <a:off x="2980577" y="3514143"/>
              <a:ext cx="297000" cy="297000"/>
            </a:xfrm>
            <a:custGeom>
              <a:avLst/>
              <a:gdLst/>
              <a:ahLst/>
              <a:cxnLst/>
              <a:rect l="l" t="t" r="r" b="b"/>
              <a:pathLst>
                <a:path w="120000" h="120000" extrusionOk="0">
                  <a:moveTo>
                    <a:pt x="120000" y="43574"/>
                  </a:moveTo>
                  <a:lnTo>
                    <a:pt x="76328" y="43574"/>
                  </a:lnTo>
                  <a:lnTo>
                    <a:pt x="60000" y="0"/>
                  </a:lnTo>
                  <a:lnTo>
                    <a:pt x="43574" y="43574"/>
                  </a:lnTo>
                  <a:lnTo>
                    <a:pt x="0" y="43574"/>
                  </a:lnTo>
                  <a:lnTo>
                    <a:pt x="35458" y="70917"/>
                  </a:lnTo>
                  <a:lnTo>
                    <a:pt x="19033" y="120000"/>
                  </a:lnTo>
                  <a:lnTo>
                    <a:pt x="60000" y="89951"/>
                  </a:lnTo>
                  <a:lnTo>
                    <a:pt x="100869" y="120000"/>
                  </a:lnTo>
                  <a:lnTo>
                    <a:pt x="84541" y="70917"/>
                  </a:lnTo>
                  <a:lnTo>
                    <a:pt x="120000" y="43574"/>
                  </a:lnTo>
                  <a:close/>
                  <a:moveTo>
                    <a:pt x="90241" y="105507"/>
                  </a:moveTo>
                  <a:lnTo>
                    <a:pt x="63285" y="85603"/>
                  </a:lnTo>
                  <a:lnTo>
                    <a:pt x="60000" y="83188"/>
                  </a:lnTo>
                  <a:lnTo>
                    <a:pt x="56714" y="85603"/>
                  </a:lnTo>
                  <a:lnTo>
                    <a:pt x="29758" y="105507"/>
                  </a:lnTo>
                  <a:lnTo>
                    <a:pt x="40579" y="72753"/>
                  </a:lnTo>
                  <a:lnTo>
                    <a:pt x="41739" y="68985"/>
                  </a:lnTo>
                  <a:lnTo>
                    <a:pt x="38743" y="66473"/>
                  </a:lnTo>
                  <a:lnTo>
                    <a:pt x="16038" y="49082"/>
                  </a:lnTo>
                  <a:lnTo>
                    <a:pt x="47439" y="49082"/>
                  </a:lnTo>
                  <a:lnTo>
                    <a:pt x="48792" y="45507"/>
                  </a:lnTo>
                  <a:lnTo>
                    <a:pt x="60000" y="15555"/>
                  </a:lnTo>
                  <a:lnTo>
                    <a:pt x="71111" y="45507"/>
                  </a:lnTo>
                  <a:lnTo>
                    <a:pt x="72560" y="49082"/>
                  </a:lnTo>
                  <a:lnTo>
                    <a:pt x="103864" y="49082"/>
                  </a:lnTo>
                  <a:lnTo>
                    <a:pt x="81256" y="66473"/>
                  </a:lnTo>
                  <a:lnTo>
                    <a:pt x="78260" y="68985"/>
                  </a:lnTo>
                  <a:lnTo>
                    <a:pt x="90241" y="10550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2" name="Google Shape;1172;p74"/>
            <p:cNvSpPr/>
            <p:nvPr/>
          </p:nvSpPr>
          <p:spPr>
            <a:xfrm>
              <a:off x="3550280" y="3514143"/>
              <a:ext cx="297000" cy="297000"/>
            </a:xfrm>
            <a:custGeom>
              <a:avLst/>
              <a:gdLst/>
              <a:ahLst/>
              <a:cxnLst/>
              <a:rect l="l" t="t" r="r" b="b"/>
              <a:pathLst>
                <a:path w="120000" h="120000" extrusionOk="0">
                  <a:moveTo>
                    <a:pt x="120000" y="21800"/>
                  </a:moveTo>
                  <a:lnTo>
                    <a:pt x="98243" y="21800"/>
                  </a:lnTo>
                  <a:lnTo>
                    <a:pt x="90024" y="0"/>
                  </a:lnTo>
                  <a:lnTo>
                    <a:pt x="81804" y="21800"/>
                  </a:lnTo>
                  <a:lnTo>
                    <a:pt x="59951" y="21800"/>
                  </a:lnTo>
                  <a:lnTo>
                    <a:pt x="77743" y="35401"/>
                  </a:lnTo>
                  <a:lnTo>
                    <a:pt x="69524" y="59903"/>
                  </a:lnTo>
                  <a:lnTo>
                    <a:pt x="90024" y="44855"/>
                  </a:lnTo>
                  <a:lnTo>
                    <a:pt x="110523" y="59903"/>
                  </a:lnTo>
                  <a:lnTo>
                    <a:pt x="102304" y="35401"/>
                  </a:lnTo>
                  <a:lnTo>
                    <a:pt x="120000" y="21800"/>
                  </a:lnTo>
                  <a:close/>
                  <a:moveTo>
                    <a:pt x="93311" y="40514"/>
                  </a:moveTo>
                  <a:lnTo>
                    <a:pt x="90024" y="38102"/>
                  </a:lnTo>
                  <a:lnTo>
                    <a:pt x="86736" y="40514"/>
                  </a:lnTo>
                  <a:lnTo>
                    <a:pt x="80161" y="45434"/>
                  </a:lnTo>
                  <a:lnTo>
                    <a:pt x="82965" y="37234"/>
                  </a:lnTo>
                  <a:lnTo>
                    <a:pt x="84319" y="33762"/>
                  </a:lnTo>
                  <a:lnTo>
                    <a:pt x="81321" y="31254"/>
                  </a:lnTo>
                  <a:lnTo>
                    <a:pt x="76099" y="27491"/>
                  </a:lnTo>
                  <a:lnTo>
                    <a:pt x="85672" y="27491"/>
                  </a:lnTo>
                  <a:lnTo>
                    <a:pt x="87026" y="23922"/>
                  </a:lnTo>
                  <a:lnTo>
                    <a:pt x="90024" y="15723"/>
                  </a:lnTo>
                  <a:lnTo>
                    <a:pt x="93021" y="23922"/>
                  </a:lnTo>
                  <a:lnTo>
                    <a:pt x="94375" y="27491"/>
                  </a:lnTo>
                  <a:lnTo>
                    <a:pt x="103948" y="27491"/>
                  </a:lnTo>
                  <a:lnTo>
                    <a:pt x="98726" y="31254"/>
                  </a:lnTo>
                  <a:lnTo>
                    <a:pt x="95729" y="33762"/>
                  </a:lnTo>
                  <a:lnTo>
                    <a:pt x="96792" y="37234"/>
                  </a:lnTo>
                  <a:lnTo>
                    <a:pt x="99597" y="45434"/>
                  </a:lnTo>
                  <a:lnTo>
                    <a:pt x="93311" y="40514"/>
                  </a:lnTo>
                  <a:close/>
                  <a:moveTo>
                    <a:pt x="52119" y="68006"/>
                  </a:moveTo>
                  <a:lnTo>
                    <a:pt x="40902" y="38102"/>
                  </a:lnTo>
                  <a:lnTo>
                    <a:pt x="29685" y="68006"/>
                  </a:lnTo>
                  <a:lnTo>
                    <a:pt x="0" y="68006"/>
                  </a:lnTo>
                  <a:lnTo>
                    <a:pt x="24270" y="86527"/>
                  </a:lnTo>
                  <a:lnTo>
                    <a:pt x="13053" y="120000"/>
                  </a:lnTo>
                  <a:lnTo>
                    <a:pt x="40902" y="99646"/>
                  </a:lnTo>
                  <a:lnTo>
                    <a:pt x="68751" y="120000"/>
                  </a:lnTo>
                  <a:lnTo>
                    <a:pt x="57534" y="86527"/>
                  </a:lnTo>
                  <a:lnTo>
                    <a:pt x="81804" y="68006"/>
                  </a:lnTo>
                  <a:lnTo>
                    <a:pt x="52119" y="68006"/>
                  </a:lnTo>
                  <a:close/>
                  <a:moveTo>
                    <a:pt x="52312" y="88167"/>
                  </a:moveTo>
                  <a:lnTo>
                    <a:pt x="58114" y="105337"/>
                  </a:lnTo>
                  <a:lnTo>
                    <a:pt x="43900" y="95016"/>
                  </a:lnTo>
                  <a:lnTo>
                    <a:pt x="40902" y="92508"/>
                  </a:lnTo>
                  <a:lnTo>
                    <a:pt x="37614" y="95016"/>
                  </a:lnTo>
                  <a:lnTo>
                    <a:pt x="23400" y="105337"/>
                  </a:lnTo>
                  <a:lnTo>
                    <a:pt x="29202" y="88167"/>
                  </a:lnTo>
                  <a:lnTo>
                    <a:pt x="30556" y="84405"/>
                  </a:lnTo>
                  <a:lnTo>
                    <a:pt x="27558" y="81897"/>
                  </a:lnTo>
                  <a:lnTo>
                    <a:pt x="16051" y="73215"/>
                  </a:lnTo>
                  <a:lnTo>
                    <a:pt x="33553" y="73215"/>
                  </a:lnTo>
                  <a:lnTo>
                    <a:pt x="34907" y="69646"/>
                  </a:lnTo>
                  <a:lnTo>
                    <a:pt x="40902" y="53633"/>
                  </a:lnTo>
                  <a:lnTo>
                    <a:pt x="46897" y="69646"/>
                  </a:lnTo>
                  <a:lnTo>
                    <a:pt x="48251" y="73215"/>
                  </a:lnTo>
                  <a:lnTo>
                    <a:pt x="65753" y="73215"/>
                  </a:lnTo>
                  <a:lnTo>
                    <a:pt x="54246" y="81897"/>
                  </a:lnTo>
                  <a:lnTo>
                    <a:pt x="51248" y="84405"/>
                  </a:lnTo>
                  <a:lnTo>
                    <a:pt x="52312" y="8816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74"/>
            <p:cNvSpPr/>
            <p:nvPr/>
          </p:nvSpPr>
          <p:spPr>
            <a:xfrm>
              <a:off x="4119982" y="3514143"/>
              <a:ext cx="297000" cy="297000"/>
            </a:xfrm>
            <a:custGeom>
              <a:avLst/>
              <a:gdLst/>
              <a:ahLst/>
              <a:cxnLst/>
              <a:rect l="l" t="t" r="r" b="b"/>
              <a:pathLst>
                <a:path w="120000" h="120000" extrusionOk="0">
                  <a:moveTo>
                    <a:pt x="60000" y="0"/>
                  </a:moveTo>
                  <a:cubicBezTo>
                    <a:pt x="26763" y="0"/>
                    <a:pt x="0" y="26666"/>
                    <a:pt x="0" y="60000"/>
                  </a:cubicBezTo>
                  <a:cubicBezTo>
                    <a:pt x="0" y="93236"/>
                    <a:pt x="26763" y="120000"/>
                    <a:pt x="60000" y="120000"/>
                  </a:cubicBezTo>
                  <a:cubicBezTo>
                    <a:pt x="93236" y="120000"/>
                    <a:pt x="120000" y="93236"/>
                    <a:pt x="120000" y="60000"/>
                  </a:cubicBezTo>
                  <a:cubicBezTo>
                    <a:pt x="120000" y="26666"/>
                    <a:pt x="93236" y="0"/>
                    <a:pt x="60000" y="0"/>
                  </a:cubicBezTo>
                  <a:close/>
                  <a:moveTo>
                    <a:pt x="60000" y="114492"/>
                  </a:moveTo>
                  <a:cubicBezTo>
                    <a:pt x="30048" y="114492"/>
                    <a:pt x="5507" y="89951"/>
                    <a:pt x="5507" y="60000"/>
                  </a:cubicBezTo>
                  <a:cubicBezTo>
                    <a:pt x="5507" y="29951"/>
                    <a:pt x="30048" y="5410"/>
                    <a:pt x="60000" y="5410"/>
                  </a:cubicBezTo>
                  <a:cubicBezTo>
                    <a:pt x="90048" y="5410"/>
                    <a:pt x="114589" y="29951"/>
                    <a:pt x="114589" y="60000"/>
                  </a:cubicBezTo>
                  <a:cubicBezTo>
                    <a:pt x="114589" y="89951"/>
                    <a:pt x="90048" y="114492"/>
                    <a:pt x="60000" y="114492"/>
                  </a:cubicBezTo>
                  <a:close/>
                  <a:moveTo>
                    <a:pt x="67922" y="49082"/>
                  </a:moveTo>
                  <a:lnTo>
                    <a:pt x="58647" y="24541"/>
                  </a:lnTo>
                  <a:lnTo>
                    <a:pt x="49371" y="49082"/>
                  </a:lnTo>
                  <a:lnTo>
                    <a:pt x="24541" y="49082"/>
                  </a:lnTo>
                  <a:lnTo>
                    <a:pt x="44734" y="64637"/>
                  </a:lnTo>
                  <a:lnTo>
                    <a:pt x="35458" y="92463"/>
                  </a:lnTo>
                  <a:lnTo>
                    <a:pt x="58647" y="75555"/>
                  </a:lnTo>
                  <a:lnTo>
                    <a:pt x="81835" y="92463"/>
                  </a:lnTo>
                  <a:lnTo>
                    <a:pt x="72560" y="64637"/>
                  </a:lnTo>
                  <a:lnTo>
                    <a:pt x="92753" y="49082"/>
                  </a:lnTo>
                  <a:lnTo>
                    <a:pt x="67922" y="49082"/>
                  </a:lnTo>
                  <a:close/>
                  <a:moveTo>
                    <a:pt x="67342" y="66280"/>
                  </a:moveTo>
                  <a:lnTo>
                    <a:pt x="71207" y="77971"/>
                  </a:lnTo>
                  <a:lnTo>
                    <a:pt x="61642" y="71111"/>
                  </a:lnTo>
                  <a:lnTo>
                    <a:pt x="58357" y="68695"/>
                  </a:lnTo>
                  <a:lnTo>
                    <a:pt x="55072" y="71111"/>
                  </a:lnTo>
                  <a:lnTo>
                    <a:pt x="45603" y="77971"/>
                  </a:lnTo>
                  <a:lnTo>
                    <a:pt x="49371" y="66280"/>
                  </a:lnTo>
                  <a:lnTo>
                    <a:pt x="50434" y="62705"/>
                  </a:lnTo>
                  <a:lnTo>
                    <a:pt x="47439" y="60193"/>
                  </a:lnTo>
                  <a:lnTo>
                    <a:pt x="39806" y="54202"/>
                  </a:lnTo>
                  <a:lnTo>
                    <a:pt x="52367" y="54202"/>
                  </a:lnTo>
                  <a:lnTo>
                    <a:pt x="53719" y="50724"/>
                  </a:lnTo>
                  <a:lnTo>
                    <a:pt x="57874" y="39516"/>
                  </a:lnTo>
                  <a:lnTo>
                    <a:pt x="61932" y="50724"/>
                  </a:lnTo>
                  <a:lnTo>
                    <a:pt x="63285" y="54202"/>
                  </a:lnTo>
                  <a:lnTo>
                    <a:pt x="75845" y="54202"/>
                  </a:lnTo>
                  <a:lnTo>
                    <a:pt x="68212" y="60193"/>
                  </a:lnTo>
                  <a:lnTo>
                    <a:pt x="65217" y="62705"/>
                  </a:lnTo>
                  <a:lnTo>
                    <a:pt x="67342" y="6628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4" name="Google Shape;1174;p74"/>
            <p:cNvSpPr/>
            <p:nvPr/>
          </p:nvSpPr>
          <p:spPr>
            <a:xfrm>
              <a:off x="4689684" y="3514143"/>
              <a:ext cx="297000" cy="297000"/>
            </a:xfrm>
            <a:custGeom>
              <a:avLst/>
              <a:gdLst/>
              <a:ahLst/>
              <a:cxnLst/>
              <a:rect l="l" t="t" r="r" b="b"/>
              <a:pathLst>
                <a:path w="120000" h="120000" extrusionOk="0">
                  <a:moveTo>
                    <a:pt x="100869" y="89951"/>
                  </a:moveTo>
                  <a:lnTo>
                    <a:pt x="51787" y="89951"/>
                  </a:lnTo>
                  <a:cubicBezTo>
                    <a:pt x="50144" y="89951"/>
                    <a:pt x="49082" y="91014"/>
                    <a:pt x="49082" y="92657"/>
                  </a:cubicBezTo>
                  <a:cubicBezTo>
                    <a:pt x="49082" y="94299"/>
                    <a:pt x="50144" y="95458"/>
                    <a:pt x="51787" y="95458"/>
                  </a:cubicBezTo>
                  <a:lnTo>
                    <a:pt x="100869" y="95458"/>
                  </a:lnTo>
                  <a:cubicBezTo>
                    <a:pt x="102512" y="95458"/>
                    <a:pt x="103574" y="94299"/>
                    <a:pt x="103574" y="92657"/>
                  </a:cubicBezTo>
                  <a:cubicBezTo>
                    <a:pt x="103574" y="91014"/>
                    <a:pt x="102512" y="89951"/>
                    <a:pt x="100869" y="89951"/>
                  </a:cubicBezTo>
                  <a:close/>
                  <a:moveTo>
                    <a:pt x="27246" y="16328"/>
                  </a:moveTo>
                  <a:lnTo>
                    <a:pt x="24251" y="24251"/>
                  </a:lnTo>
                  <a:lnTo>
                    <a:pt x="16328" y="24251"/>
                  </a:lnTo>
                  <a:lnTo>
                    <a:pt x="22898" y="29178"/>
                  </a:lnTo>
                  <a:lnTo>
                    <a:pt x="19903" y="38164"/>
                  </a:lnTo>
                  <a:lnTo>
                    <a:pt x="27246" y="32657"/>
                  </a:lnTo>
                  <a:lnTo>
                    <a:pt x="34589" y="38164"/>
                  </a:lnTo>
                  <a:lnTo>
                    <a:pt x="31594" y="29178"/>
                  </a:lnTo>
                  <a:lnTo>
                    <a:pt x="38164" y="24251"/>
                  </a:lnTo>
                  <a:lnTo>
                    <a:pt x="30241" y="24251"/>
                  </a:lnTo>
                  <a:lnTo>
                    <a:pt x="27246" y="16328"/>
                  </a:lnTo>
                  <a:close/>
                  <a:moveTo>
                    <a:pt x="27246" y="49082"/>
                  </a:moveTo>
                  <a:lnTo>
                    <a:pt x="24251" y="57004"/>
                  </a:lnTo>
                  <a:lnTo>
                    <a:pt x="16328" y="57004"/>
                  </a:lnTo>
                  <a:lnTo>
                    <a:pt x="22898" y="61835"/>
                  </a:lnTo>
                  <a:lnTo>
                    <a:pt x="19903" y="70917"/>
                  </a:lnTo>
                  <a:lnTo>
                    <a:pt x="27246" y="65410"/>
                  </a:lnTo>
                  <a:lnTo>
                    <a:pt x="34589" y="70917"/>
                  </a:lnTo>
                  <a:lnTo>
                    <a:pt x="31594" y="61835"/>
                  </a:lnTo>
                  <a:lnTo>
                    <a:pt x="38164" y="57004"/>
                  </a:lnTo>
                  <a:lnTo>
                    <a:pt x="30241" y="57004"/>
                  </a:lnTo>
                  <a:lnTo>
                    <a:pt x="27246" y="49082"/>
                  </a:lnTo>
                  <a:close/>
                  <a:moveTo>
                    <a:pt x="30241" y="89661"/>
                  </a:moveTo>
                  <a:lnTo>
                    <a:pt x="27246" y="81739"/>
                  </a:lnTo>
                  <a:lnTo>
                    <a:pt x="24251" y="89661"/>
                  </a:lnTo>
                  <a:lnTo>
                    <a:pt x="16328" y="89661"/>
                  </a:lnTo>
                  <a:lnTo>
                    <a:pt x="22898" y="94589"/>
                  </a:lnTo>
                  <a:lnTo>
                    <a:pt x="19903" y="103574"/>
                  </a:lnTo>
                  <a:lnTo>
                    <a:pt x="27246" y="98164"/>
                  </a:lnTo>
                  <a:lnTo>
                    <a:pt x="34589" y="103574"/>
                  </a:lnTo>
                  <a:lnTo>
                    <a:pt x="31594" y="94589"/>
                  </a:lnTo>
                  <a:lnTo>
                    <a:pt x="38164" y="89661"/>
                  </a:lnTo>
                  <a:lnTo>
                    <a:pt x="30241" y="89661"/>
                  </a:lnTo>
                  <a:close/>
                  <a:moveTo>
                    <a:pt x="100869" y="57198"/>
                  </a:moveTo>
                  <a:lnTo>
                    <a:pt x="51787" y="57198"/>
                  </a:lnTo>
                  <a:cubicBezTo>
                    <a:pt x="50144" y="57198"/>
                    <a:pt x="49082" y="58357"/>
                    <a:pt x="49082" y="60000"/>
                  </a:cubicBezTo>
                  <a:cubicBezTo>
                    <a:pt x="49082" y="61642"/>
                    <a:pt x="50144" y="62705"/>
                    <a:pt x="51787" y="62705"/>
                  </a:cubicBezTo>
                  <a:lnTo>
                    <a:pt x="100869" y="62705"/>
                  </a:lnTo>
                  <a:cubicBezTo>
                    <a:pt x="102512" y="62705"/>
                    <a:pt x="103574" y="61642"/>
                    <a:pt x="103574" y="60000"/>
                  </a:cubicBezTo>
                  <a:cubicBezTo>
                    <a:pt x="103574" y="58357"/>
                    <a:pt x="102512" y="57198"/>
                    <a:pt x="100869" y="57198"/>
                  </a:cubicBezTo>
                  <a:close/>
                  <a:moveTo>
                    <a:pt x="109082" y="0"/>
                  </a:moveTo>
                  <a:lnTo>
                    <a:pt x="10917" y="0"/>
                  </a:lnTo>
                  <a:cubicBezTo>
                    <a:pt x="4927" y="0"/>
                    <a:pt x="0" y="4927"/>
                    <a:pt x="0" y="10917"/>
                  </a:cubicBezTo>
                  <a:lnTo>
                    <a:pt x="0" y="109082"/>
                  </a:lnTo>
                  <a:cubicBezTo>
                    <a:pt x="0" y="115072"/>
                    <a:pt x="4927" y="120000"/>
                    <a:pt x="10917" y="120000"/>
                  </a:cubicBezTo>
                  <a:lnTo>
                    <a:pt x="109082" y="120000"/>
                  </a:lnTo>
                  <a:cubicBezTo>
                    <a:pt x="115072" y="120000"/>
                    <a:pt x="120000" y="115072"/>
                    <a:pt x="120000" y="109082"/>
                  </a:cubicBezTo>
                  <a:lnTo>
                    <a:pt x="120000" y="10917"/>
                  </a:lnTo>
                  <a:cubicBezTo>
                    <a:pt x="120000" y="4927"/>
                    <a:pt x="115072" y="0"/>
                    <a:pt x="109082" y="0"/>
                  </a:cubicBezTo>
                  <a:close/>
                  <a:moveTo>
                    <a:pt x="114492" y="109082"/>
                  </a:moveTo>
                  <a:cubicBezTo>
                    <a:pt x="114492" y="112077"/>
                    <a:pt x="112077" y="114492"/>
                    <a:pt x="109082" y="114492"/>
                  </a:cubicBezTo>
                  <a:lnTo>
                    <a:pt x="10917" y="114492"/>
                  </a:lnTo>
                  <a:cubicBezTo>
                    <a:pt x="7922" y="114492"/>
                    <a:pt x="5410" y="112077"/>
                    <a:pt x="5410" y="109082"/>
                  </a:cubicBezTo>
                  <a:lnTo>
                    <a:pt x="5410" y="10917"/>
                  </a:lnTo>
                  <a:cubicBezTo>
                    <a:pt x="5410" y="7922"/>
                    <a:pt x="7922" y="5410"/>
                    <a:pt x="10917" y="5410"/>
                  </a:cubicBezTo>
                  <a:lnTo>
                    <a:pt x="109082" y="5410"/>
                  </a:lnTo>
                  <a:cubicBezTo>
                    <a:pt x="112077" y="5410"/>
                    <a:pt x="114492" y="7922"/>
                    <a:pt x="114492" y="10917"/>
                  </a:cubicBezTo>
                  <a:lnTo>
                    <a:pt x="114492" y="109082"/>
                  </a:lnTo>
                  <a:close/>
                  <a:moveTo>
                    <a:pt x="100869" y="24541"/>
                  </a:moveTo>
                  <a:lnTo>
                    <a:pt x="51787" y="24541"/>
                  </a:lnTo>
                  <a:cubicBezTo>
                    <a:pt x="50144" y="24541"/>
                    <a:pt x="49082" y="25603"/>
                    <a:pt x="49082" y="27246"/>
                  </a:cubicBezTo>
                  <a:cubicBezTo>
                    <a:pt x="49082" y="28888"/>
                    <a:pt x="50144" y="29951"/>
                    <a:pt x="51787" y="29951"/>
                  </a:cubicBezTo>
                  <a:lnTo>
                    <a:pt x="100869" y="29951"/>
                  </a:lnTo>
                  <a:cubicBezTo>
                    <a:pt x="102512" y="29951"/>
                    <a:pt x="103574" y="28888"/>
                    <a:pt x="103574" y="27246"/>
                  </a:cubicBezTo>
                  <a:cubicBezTo>
                    <a:pt x="103574" y="25603"/>
                    <a:pt x="102512" y="24541"/>
                    <a:pt x="100869" y="2454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74"/>
            <p:cNvSpPr/>
            <p:nvPr/>
          </p:nvSpPr>
          <p:spPr>
            <a:xfrm>
              <a:off x="5259388" y="3514143"/>
              <a:ext cx="297000" cy="297000"/>
            </a:xfrm>
            <a:custGeom>
              <a:avLst/>
              <a:gdLst/>
              <a:ahLst/>
              <a:cxnLst/>
              <a:rect l="l" t="t" r="r" b="b"/>
              <a:pathLst>
                <a:path w="120000" h="120000" extrusionOk="0">
                  <a:moveTo>
                    <a:pt x="24560" y="16328"/>
                  </a:moveTo>
                  <a:cubicBezTo>
                    <a:pt x="19919" y="16328"/>
                    <a:pt x="16341" y="19903"/>
                    <a:pt x="16341" y="24541"/>
                  </a:cubicBezTo>
                  <a:cubicBezTo>
                    <a:pt x="16341" y="29178"/>
                    <a:pt x="19919" y="32657"/>
                    <a:pt x="24560" y="32657"/>
                  </a:cubicBezTo>
                  <a:cubicBezTo>
                    <a:pt x="29202" y="32657"/>
                    <a:pt x="32683" y="29178"/>
                    <a:pt x="32683" y="24541"/>
                  </a:cubicBezTo>
                  <a:cubicBezTo>
                    <a:pt x="32683" y="19903"/>
                    <a:pt x="29202" y="16328"/>
                    <a:pt x="24560" y="16328"/>
                  </a:cubicBezTo>
                  <a:close/>
                  <a:moveTo>
                    <a:pt x="24560" y="27246"/>
                  </a:moveTo>
                  <a:cubicBezTo>
                    <a:pt x="22917" y="27246"/>
                    <a:pt x="21756" y="26183"/>
                    <a:pt x="21756" y="24541"/>
                  </a:cubicBezTo>
                  <a:cubicBezTo>
                    <a:pt x="21756" y="22898"/>
                    <a:pt x="22917" y="21835"/>
                    <a:pt x="24560" y="21835"/>
                  </a:cubicBezTo>
                  <a:cubicBezTo>
                    <a:pt x="26107" y="21835"/>
                    <a:pt x="27268" y="22898"/>
                    <a:pt x="27268" y="24541"/>
                  </a:cubicBezTo>
                  <a:cubicBezTo>
                    <a:pt x="27268" y="26183"/>
                    <a:pt x="26107" y="27246"/>
                    <a:pt x="24560" y="27246"/>
                  </a:cubicBezTo>
                  <a:close/>
                  <a:moveTo>
                    <a:pt x="65463" y="73623"/>
                  </a:moveTo>
                  <a:cubicBezTo>
                    <a:pt x="66236" y="73623"/>
                    <a:pt x="66817" y="73333"/>
                    <a:pt x="67397" y="72753"/>
                  </a:cubicBezTo>
                  <a:lnTo>
                    <a:pt x="78323" y="61835"/>
                  </a:lnTo>
                  <a:cubicBezTo>
                    <a:pt x="78807" y="61352"/>
                    <a:pt x="79097" y="60772"/>
                    <a:pt x="79097" y="60000"/>
                  </a:cubicBezTo>
                  <a:cubicBezTo>
                    <a:pt x="79097" y="58357"/>
                    <a:pt x="78033" y="57198"/>
                    <a:pt x="76390" y="57198"/>
                  </a:cubicBezTo>
                  <a:cubicBezTo>
                    <a:pt x="75519" y="57198"/>
                    <a:pt x="75036" y="57487"/>
                    <a:pt x="74456" y="58067"/>
                  </a:cubicBezTo>
                  <a:lnTo>
                    <a:pt x="63529" y="68985"/>
                  </a:lnTo>
                  <a:cubicBezTo>
                    <a:pt x="62949" y="69468"/>
                    <a:pt x="62755" y="70048"/>
                    <a:pt x="62755" y="70917"/>
                  </a:cubicBezTo>
                  <a:cubicBezTo>
                    <a:pt x="62755" y="72463"/>
                    <a:pt x="63819" y="73623"/>
                    <a:pt x="65463" y="73623"/>
                  </a:cubicBezTo>
                  <a:close/>
                  <a:moveTo>
                    <a:pt x="119226" y="60772"/>
                  </a:moveTo>
                  <a:lnTo>
                    <a:pt x="59178" y="772"/>
                  </a:lnTo>
                  <a:cubicBezTo>
                    <a:pt x="58597" y="289"/>
                    <a:pt x="58114" y="0"/>
                    <a:pt x="57244" y="0"/>
                  </a:cubicBezTo>
                  <a:lnTo>
                    <a:pt x="8122" y="0"/>
                  </a:lnTo>
                  <a:cubicBezTo>
                    <a:pt x="3481" y="0"/>
                    <a:pt x="0" y="3478"/>
                    <a:pt x="0" y="8115"/>
                  </a:cubicBezTo>
                  <a:lnTo>
                    <a:pt x="0" y="57198"/>
                  </a:lnTo>
                  <a:cubicBezTo>
                    <a:pt x="0" y="58067"/>
                    <a:pt x="193" y="58647"/>
                    <a:pt x="773" y="59130"/>
                  </a:cubicBezTo>
                  <a:lnTo>
                    <a:pt x="60821" y="119130"/>
                  </a:lnTo>
                  <a:cubicBezTo>
                    <a:pt x="61402" y="119710"/>
                    <a:pt x="61885" y="120000"/>
                    <a:pt x="62755" y="120000"/>
                  </a:cubicBezTo>
                  <a:cubicBezTo>
                    <a:pt x="63529" y="120000"/>
                    <a:pt x="64109" y="119710"/>
                    <a:pt x="64593" y="119130"/>
                  </a:cubicBezTo>
                  <a:lnTo>
                    <a:pt x="119226" y="64637"/>
                  </a:lnTo>
                  <a:cubicBezTo>
                    <a:pt x="119806" y="64057"/>
                    <a:pt x="120000" y="63478"/>
                    <a:pt x="120000" y="62705"/>
                  </a:cubicBezTo>
                  <a:cubicBezTo>
                    <a:pt x="120000" y="61835"/>
                    <a:pt x="119806" y="61352"/>
                    <a:pt x="119226" y="60772"/>
                  </a:cubicBezTo>
                  <a:close/>
                  <a:moveTo>
                    <a:pt x="62755" y="113429"/>
                  </a:moveTo>
                  <a:lnTo>
                    <a:pt x="5414" y="56135"/>
                  </a:lnTo>
                  <a:lnTo>
                    <a:pt x="5414" y="8115"/>
                  </a:lnTo>
                  <a:cubicBezTo>
                    <a:pt x="5414" y="6570"/>
                    <a:pt x="6478" y="5410"/>
                    <a:pt x="8122" y="5410"/>
                  </a:cubicBezTo>
                  <a:lnTo>
                    <a:pt x="56180" y="5410"/>
                  </a:lnTo>
                  <a:lnTo>
                    <a:pt x="113521" y="62705"/>
                  </a:lnTo>
                  <a:lnTo>
                    <a:pt x="62755" y="113429"/>
                  </a:lnTo>
                  <a:close/>
                  <a:moveTo>
                    <a:pt x="49895" y="82608"/>
                  </a:moveTo>
                  <a:cubicBezTo>
                    <a:pt x="49315" y="83188"/>
                    <a:pt x="49121" y="83671"/>
                    <a:pt x="49121" y="84541"/>
                  </a:cubicBezTo>
                  <a:cubicBezTo>
                    <a:pt x="49121" y="86183"/>
                    <a:pt x="50185" y="87246"/>
                    <a:pt x="51829" y="87246"/>
                  </a:cubicBezTo>
                  <a:cubicBezTo>
                    <a:pt x="52602" y="87246"/>
                    <a:pt x="53182" y="86956"/>
                    <a:pt x="53763" y="86376"/>
                  </a:cubicBezTo>
                  <a:lnTo>
                    <a:pt x="59178" y="80966"/>
                  </a:lnTo>
                  <a:cubicBezTo>
                    <a:pt x="59758" y="80386"/>
                    <a:pt x="59951" y="79903"/>
                    <a:pt x="59951" y="79033"/>
                  </a:cubicBezTo>
                  <a:cubicBezTo>
                    <a:pt x="59951" y="77391"/>
                    <a:pt x="58887" y="76328"/>
                    <a:pt x="57244" y="76328"/>
                  </a:cubicBezTo>
                  <a:cubicBezTo>
                    <a:pt x="56470" y="76328"/>
                    <a:pt x="55890" y="76618"/>
                    <a:pt x="55310" y="77101"/>
                  </a:cubicBezTo>
                  <a:lnTo>
                    <a:pt x="49895" y="82608"/>
                  </a:lnTo>
                  <a:close/>
                  <a:moveTo>
                    <a:pt x="62755" y="98164"/>
                  </a:moveTo>
                  <a:cubicBezTo>
                    <a:pt x="63529" y="98164"/>
                    <a:pt x="64109" y="97874"/>
                    <a:pt x="64593" y="97294"/>
                  </a:cubicBezTo>
                  <a:lnTo>
                    <a:pt x="81031" y="80966"/>
                  </a:lnTo>
                  <a:cubicBezTo>
                    <a:pt x="81514" y="80386"/>
                    <a:pt x="81804" y="79903"/>
                    <a:pt x="81804" y="79033"/>
                  </a:cubicBezTo>
                  <a:cubicBezTo>
                    <a:pt x="81804" y="77391"/>
                    <a:pt x="80741" y="76328"/>
                    <a:pt x="79097" y="76328"/>
                  </a:cubicBezTo>
                  <a:cubicBezTo>
                    <a:pt x="78323" y="76328"/>
                    <a:pt x="77743" y="76618"/>
                    <a:pt x="77163" y="77101"/>
                  </a:cubicBezTo>
                  <a:lnTo>
                    <a:pt x="60821" y="93526"/>
                  </a:lnTo>
                  <a:cubicBezTo>
                    <a:pt x="60241" y="94009"/>
                    <a:pt x="59951" y="94589"/>
                    <a:pt x="59951" y="95458"/>
                  </a:cubicBezTo>
                  <a:cubicBezTo>
                    <a:pt x="59951" y="97004"/>
                    <a:pt x="61112" y="98164"/>
                    <a:pt x="62755"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6" name="Google Shape;1176;p74"/>
            <p:cNvSpPr/>
            <p:nvPr/>
          </p:nvSpPr>
          <p:spPr>
            <a:xfrm>
              <a:off x="5821065" y="3514143"/>
              <a:ext cx="304800" cy="297000"/>
            </a:xfrm>
            <a:custGeom>
              <a:avLst/>
              <a:gdLst/>
              <a:ahLst/>
              <a:cxnLst/>
              <a:rect l="l" t="t" r="r" b="b"/>
              <a:pathLst>
                <a:path w="120000" h="120000" extrusionOk="0">
                  <a:moveTo>
                    <a:pt x="24541" y="32657"/>
                  </a:moveTo>
                  <a:cubicBezTo>
                    <a:pt x="19903" y="32657"/>
                    <a:pt x="16425" y="36231"/>
                    <a:pt x="16425" y="40869"/>
                  </a:cubicBezTo>
                  <a:cubicBezTo>
                    <a:pt x="16425" y="45507"/>
                    <a:pt x="19903" y="49082"/>
                    <a:pt x="24541" y="49082"/>
                  </a:cubicBezTo>
                  <a:cubicBezTo>
                    <a:pt x="29178" y="49082"/>
                    <a:pt x="32753" y="45507"/>
                    <a:pt x="32753" y="40869"/>
                  </a:cubicBezTo>
                  <a:cubicBezTo>
                    <a:pt x="32753" y="36231"/>
                    <a:pt x="29178" y="32657"/>
                    <a:pt x="24541" y="32657"/>
                  </a:cubicBezTo>
                  <a:close/>
                  <a:moveTo>
                    <a:pt x="24541" y="43574"/>
                  </a:moveTo>
                  <a:cubicBezTo>
                    <a:pt x="22898" y="43574"/>
                    <a:pt x="21835" y="42512"/>
                    <a:pt x="21835" y="40869"/>
                  </a:cubicBezTo>
                  <a:cubicBezTo>
                    <a:pt x="21835" y="39227"/>
                    <a:pt x="22898" y="38164"/>
                    <a:pt x="24541" y="38164"/>
                  </a:cubicBezTo>
                  <a:cubicBezTo>
                    <a:pt x="26183" y="38164"/>
                    <a:pt x="27246" y="39227"/>
                    <a:pt x="27246" y="40869"/>
                  </a:cubicBezTo>
                  <a:cubicBezTo>
                    <a:pt x="27246" y="42512"/>
                    <a:pt x="26183" y="43574"/>
                    <a:pt x="24541" y="43574"/>
                  </a:cubicBezTo>
                  <a:close/>
                  <a:moveTo>
                    <a:pt x="57294" y="76328"/>
                  </a:moveTo>
                  <a:cubicBezTo>
                    <a:pt x="58067" y="76328"/>
                    <a:pt x="58647" y="76038"/>
                    <a:pt x="59227" y="75555"/>
                  </a:cubicBezTo>
                  <a:lnTo>
                    <a:pt x="64637" y="70048"/>
                  </a:lnTo>
                  <a:cubicBezTo>
                    <a:pt x="65217" y="69468"/>
                    <a:pt x="65507" y="68985"/>
                    <a:pt x="65507" y="68115"/>
                  </a:cubicBezTo>
                  <a:cubicBezTo>
                    <a:pt x="65507" y="66473"/>
                    <a:pt x="64347" y="65410"/>
                    <a:pt x="62705" y="65410"/>
                  </a:cubicBezTo>
                  <a:cubicBezTo>
                    <a:pt x="61932" y="65410"/>
                    <a:pt x="61352" y="65700"/>
                    <a:pt x="60869" y="66280"/>
                  </a:cubicBezTo>
                  <a:lnTo>
                    <a:pt x="55362" y="71690"/>
                  </a:lnTo>
                  <a:cubicBezTo>
                    <a:pt x="54782" y="72270"/>
                    <a:pt x="54589" y="72753"/>
                    <a:pt x="54589" y="73623"/>
                  </a:cubicBezTo>
                  <a:cubicBezTo>
                    <a:pt x="54589" y="75265"/>
                    <a:pt x="55652" y="76328"/>
                    <a:pt x="57294" y="76328"/>
                  </a:cubicBezTo>
                  <a:close/>
                  <a:moveTo>
                    <a:pt x="119227" y="55362"/>
                  </a:moveTo>
                  <a:lnTo>
                    <a:pt x="64637" y="772"/>
                  </a:lnTo>
                  <a:cubicBezTo>
                    <a:pt x="64057" y="289"/>
                    <a:pt x="63574" y="0"/>
                    <a:pt x="62705" y="0"/>
                  </a:cubicBezTo>
                  <a:lnTo>
                    <a:pt x="24541" y="0"/>
                  </a:lnTo>
                  <a:cubicBezTo>
                    <a:pt x="19903" y="0"/>
                    <a:pt x="16425" y="3478"/>
                    <a:pt x="16425" y="8115"/>
                  </a:cubicBezTo>
                  <a:cubicBezTo>
                    <a:pt x="16425" y="9758"/>
                    <a:pt x="17487" y="10917"/>
                    <a:pt x="19130" y="10917"/>
                  </a:cubicBezTo>
                  <a:cubicBezTo>
                    <a:pt x="20772" y="10917"/>
                    <a:pt x="21835" y="9758"/>
                    <a:pt x="21835" y="8115"/>
                  </a:cubicBezTo>
                  <a:cubicBezTo>
                    <a:pt x="21835" y="6570"/>
                    <a:pt x="22898" y="5410"/>
                    <a:pt x="24541" y="5410"/>
                  </a:cubicBezTo>
                  <a:lnTo>
                    <a:pt x="61642" y="5410"/>
                  </a:lnTo>
                  <a:lnTo>
                    <a:pt x="113429" y="57198"/>
                  </a:lnTo>
                  <a:lnTo>
                    <a:pt x="107149" y="63478"/>
                  </a:lnTo>
                  <a:cubicBezTo>
                    <a:pt x="106666" y="64057"/>
                    <a:pt x="106376" y="64637"/>
                    <a:pt x="106376" y="65410"/>
                  </a:cubicBezTo>
                  <a:cubicBezTo>
                    <a:pt x="106376" y="67053"/>
                    <a:pt x="107439" y="68115"/>
                    <a:pt x="109082" y="68115"/>
                  </a:cubicBezTo>
                  <a:cubicBezTo>
                    <a:pt x="109951" y="68115"/>
                    <a:pt x="110434" y="67922"/>
                    <a:pt x="111014" y="67342"/>
                  </a:cubicBezTo>
                  <a:lnTo>
                    <a:pt x="119227" y="59130"/>
                  </a:lnTo>
                  <a:cubicBezTo>
                    <a:pt x="119710" y="58647"/>
                    <a:pt x="120000" y="58067"/>
                    <a:pt x="120000" y="57198"/>
                  </a:cubicBezTo>
                  <a:cubicBezTo>
                    <a:pt x="120000" y="56425"/>
                    <a:pt x="119710" y="55845"/>
                    <a:pt x="119227" y="55362"/>
                  </a:cubicBezTo>
                  <a:close/>
                  <a:moveTo>
                    <a:pt x="43671" y="84541"/>
                  </a:moveTo>
                  <a:cubicBezTo>
                    <a:pt x="43671" y="86183"/>
                    <a:pt x="44734" y="87246"/>
                    <a:pt x="46376" y="87246"/>
                  </a:cubicBezTo>
                  <a:cubicBezTo>
                    <a:pt x="47149" y="87246"/>
                    <a:pt x="47729" y="86956"/>
                    <a:pt x="48309" y="86376"/>
                  </a:cubicBezTo>
                  <a:lnTo>
                    <a:pt x="51014" y="83671"/>
                  </a:lnTo>
                  <a:cubicBezTo>
                    <a:pt x="51594" y="83188"/>
                    <a:pt x="51787" y="82608"/>
                    <a:pt x="51787" y="81739"/>
                  </a:cubicBezTo>
                  <a:cubicBezTo>
                    <a:pt x="51787" y="80193"/>
                    <a:pt x="50724" y="79033"/>
                    <a:pt x="49082" y="79033"/>
                  </a:cubicBezTo>
                  <a:cubicBezTo>
                    <a:pt x="48309" y="79033"/>
                    <a:pt x="47729" y="79323"/>
                    <a:pt x="47149" y="79903"/>
                  </a:cubicBezTo>
                  <a:lnTo>
                    <a:pt x="44444" y="82608"/>
                  </a:lnTo>
                  <a:cubicBezTo>
                    <a:pt x="43961" y="83188"/>
                    <a:pt x="43671" y="83671"/>
                    <a:pt x="43671" y="84541"/>
                  </a:cubicBezTo>
                  <a:close/>
                  <a:moveTo>
                    <a:pt x="48309" y="17198"/>
                  </a:moveTo>
                  <a:cubicBezTo>
                    <a:pt x="47729" y="16618"/>
                    <a:pt x="47149" y="16328"/>
                    <a:pt x="46376" y="16328"/>
                  </a:cubicBezTo>
                  <a:lnTo>
                    <a:pt x="8212" y="16328"/>
                  </a:lnTo>
                  <a:cubicBezTo>
                    <a:pt x="3574" y="16328"/>
                    <a:pt x="0" y="19903"/>
                    <a:pt x="0" y="24541"/>
                  </a:cubicBezTo>
                  <a:lnTo>
                    <a:pt x="0" y="62705"/>
                  </a:lnTo>
                  <a:cubicBezTo>
                    <a:pt x="0" y="63478"/>
                    <a:pt x="289" y="64057"/>
                    <a:pt x="869" y="64637"/>
                  </a:cubicBezTo>
                  <a:lnTo>
                    <a:pt x="55362" y="119130"/>
                  </a:lnTo>
                  <a:cubicBezTo>
                    <a:pt x="55942" y="119710"/>
                    <a:pt x="56425" y="120000"/>
                    <a:pt x="57294" y="120000"/>
                  </a:cubicBezTo>
                  <a:cubicBezTo>
                    <a:pt x="58067" y="120000"/>
                    <a:pt x="58647" y="119710"/>
                    <a:pt x="59227" y="119130"/>
                  </a:cubicBezTo>
                  <a:lnTo>
                    <a:pt x="102801" y="75555"/>
                  </a:lnTo>
                  <a:cubicBezTo>
                    <a:pt x="103381" y="74975"/>
                    <a:pt x="103671" y="74396"/>
                    <a:pt x="103671" y="73623"/>
                  </a:cubicBezTo>
                  <a:cubicBezTo>
                    <a:pt x="103671" y="72753"/>
                    <a:pt x="103381" y="72270"/>
                    <a:pt x="102801" y="71690"/>
                  </a:cubicBezTo>
                  <a:lnTo>
                    <a:pt x="48309" y="17198"/>
                  </a:lnTo>
                  <a:close/>
                  <a:moveTo>
                    <a:pt x="57294" y="113429"/>
                  </a:moveTo>
                  <a:lnTo>
                    <a:pt x="5507" y="61642"/>
                  </a:lnTo>
                  <a:lnTo>
                    <a:pt x="5507" y="24541"/>
                  </a:lnTo>
                  <a:cubicBezTo>
                    <a:pt x="5507" y="22898"/>
                    <a:pt x="6570" y="21835"/>
                    <a:pt x="8212" y="21835"/>
                  </a:cubicBezTo>
                  <a:lnTo>
                    <a:pt x="45314" y="21835"/>
                  </a:lnTo>
                  <a:lnTo>
                    <a:pt x="97101" y="73623"/>
                  </a:lnTo>
                  <a:lnTo>
                    <a:pt x="57294" y="113429"/>
                  </a:lnTo>
                  <a:close/>
                  <a:moveTo>
                    <a:pt x="57294" y="98164"/>
                  </a:moveTo>
                  <a:cubicBezTo>
                    <a:pt x="58067" y="98164"/>
                    <a:pt x="58647" y="97874"/>
                    <a:pt x="59227" y="97294"/>
                  </a:cubicBezTo>
                  <a:lnTo>
                    <a:pt x="70144" y="86376"/>
                  </a:lnTo>
                  <a:cubicBezTo>
                    <a:pt x="70628" y="85893"/>
                    <a:pt x="70917" y="85314"/>
                    <a:pt x="70917" y="84541"/>
                  </a:cubicBezTo>
                  <a:cubicBezTo>
                    <a:pt x="70917" y="82898"/>
                    <a:pt x="69855" y="81739"/>
                    <a:pt x="68212" y="81739"/>
                  </a:cubicBezTo>
                  <a:cubicBezTo>
                    <a:pt x="67342" y="81739"/>
                    <a:pt x="66859" y="82028"/>
                    <a:pt x="66280" y="82608"/>
                  </a:cubicBezTo>
                  <a:lnTo>
                    <a:pt x="55362" y="93526"/>
                  </a:lnTo>
                  <a:cubicBezTo>
                    <a:pt x="54782" y="94009"/>
                    <a:pt x="54589" y="94589"/>
                    <a:pt x="54589" y="95458"/>
                  </a:cubicBezTo>
                  <a:cubicBezTo>
                    <a:pt x="54589" y="97004"/>
                    <a:pt x="55652" y="98164"/>
                    <a:pt x="57294" y="9816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7" name="Google Shape;1177;p74"/>
            <p:cNvSpPr/>
            <p:nvPr/>
          </p:nvSpPr>
          <p:spPr>
            <a:xfrm>
              <a:off x="733864" y="4083847"/>
              <a:ext cx="240600" cy="297000"/>
            </a:xfrm>
            <a:custGeom>
              <a:avLst/>
              <a:gdLst/>
              <a:ahLst/>
              <a:cxnLst/>
              <a:rect l="l" t="t" r="r" b="b"/>
              <a:pathLst>
                <a:path w="120000" h="120000" extrusionOk="0">
                  <a:moveTo>
                    <a:pt x="43346" y="92753"/>
                  </a:moveTo>
                  <a:lnTo>
                    <a:pt x="30000" y="92753"/>
                  </a:lnTo>
                  <a:cubicBezTo>
                    <a:pt x="27992" y="92753"/>
                    <a:pt x="26692" y="93816"/>
                    <a:pt x="26692" y="95458"/>
                  </a:cubicBezTo>
                  <a:cubicBezTo>
                    <a:pt x="26692" y="97101"/>
                    <a:pt x="27992" y="98164"/>
                    <a:pt x="30000" y="98164"/>
                  </a:cubicBezTo>
                  <a:lnTo>
                    <a:pt x="43346" y="98164"/>
                  </a:lnTo>
                  <a:cubicBezTo>
                    <a:pt x="45354" y="98164"/>
                    <a:pt x="46653" y="97101"/>
                    <a:pt x="46653" y="95458"/>
                  </a:cubicBezTo>
                  <a:cubicBezTo>
                    <a:pt x="46653" y="93816"/>
                    <a:pt x="45354" y="92753"/>
                    <a:pt x="43346" y="92753"/>
                  </a:cubicBezTo>
                  <a:close/>
                  <a:moveTo>
                    <a:pt x="106653" y="0"/>
                  </a:moveTo>
                  <a:lnTo>
                    <a:pt x="13346" y="0"/>
                  </a:lnTo>
                  <a:cubicBezTo>
                    <a:pt x="6023" y="0"/>
                    <a:pt x="0" y="4927"/>
                    <a:pt x="0" y="10917"/>
                  </a:cubicBezTo>
                  <a:lnTo>
                    <a:pt x="0" y="109082"/>
                  </a:lnTo>
                  <a:cubicBezTo>
                    <a:pt x="0" y="115072"/>
                    <a:pt x="6023" y="120000"/>
                    <a:pt x="13346" y="120000"/>
                  </a:cubicBezTo>
                  <a:lnTo>
                    <a:pt x="106653" y="120000"/>
                  </a:lnTo>
                  <a:cubicBezTo>
                    <a:pt x="113976" y="120000"/>
                    <a:pt x="120000" y="115072"/>
                    <a:pt x="120000" y="109082"/>
                  </a:cubicBezTo>
                  <a:lnTo>
                    <a:pt x="120000" y="10917"/>
                  </a:lnTo>
                  <a:cubicBezTo>
                    <a:pt x="120000" y="4927"/>
                    <a:pt x="113976" y="0"/>
                    <a:pt x="106653" y="0"/>
                  </a:cubicBezTo>
                  <a:close/>
                  <a:moveTo>
                    <a:pt x="113385" y="109082"/>
                  </a:moveTo>
                  <a:cubicBezTo>
                    <a:pt x="113385" y="112077"/>
                    <a:pt x="110314" y="114589"/>
                    <a:pt x="106653" y="114589"/>
                  </a:cubicBezTo>
                  <a:lnTo>
                    <a:pt x="13346" y="114589"/>
                  </a:lnTo>
                  <a:cubicBezTo>
                    <a:pt x="9685" y="114589"/>
                    <a:pt x="6732" y="112077"/>
                    <a:pt x="6732" y="109082"/>
                  </a:cubicBezTo>
                  <a:lnTo>
                    <a:pt x="6732" y="21545"/>
                  </a:lnTo>
                  <a:cubicBezTo>
                    <a:pt x="16653" y="27342"/>
                    <a:pt x="34015" y="31400"/>
                    <a:pt x="50314" y="32463"/>
                  </a:cubicBezTo>
                  <a:cubicBezTo>
                    <a:pt x="51732" y="35748"/>
                    <a:pt x="55393" y="38260"/>
                    <a:pt x="60000" y="38260"/>
                  </a:cubicBezTo>
                  <a:cubicBezTo>
                    <a:pt x="64724" y="38260"/>
                    <a:pt x="68385" y="35748"/>
                    <a:pt x="69685" y="32463"/>
                  </a:cubicBezTo>
                  <a:cubicBezTo>
                    <a:pt x="85984" y="31400"/>
                    <a:pt x="103346" y="27342"/>
                    <a:pt x="113385" y="21545"/>
                  </a:cubicBezTo>
                  <a:lnTo>
                    <a:pt x="113385" y="109082"/>
                  </a:lnTo>
                  <a:close/>
                  <a:moveTo>
                    <a:pt x="56692" y="30048"/>
                  </a:moveTo>
                  <a:cubicBezTo>
                    <a:pt x="56692" y="28405"/>
                    <a:pt x="57992" y="27342"/>
                    <a:pt x="60000" y="27342"/>
                  </a:cubicBezTo>
                  <a:cubicBezTo>
                    <a:pt x="62007" y="27342"/>
                    <a:pt x="63307" y="28405"/>
                    <a:pt x="63307" y="30048"/>
                  </a:cubicBezTo>
                  <a:cubicBezTo>
                    <a:pt x="63307" y="31690"/>
                    <a:pt x="62007" y="32753"/>
                    <a:pt x="60000" y="32753"/>
                  </a:cubicBezTo>
                  <a:cubicBezTo>
                    <a:pt x="57992" y="32753"/>
                    <a:pt x="56692" y="31690"/>
                    <a:pt x="56692" y="30048"/>
                  </a:cubicBezTo>
                  <a:close/>
                  <a:moveTo>
                    <a:pt x="113385" y="14492"/>
                  </a:moveTo>
                  <a:cubicBezTo>
                    <a:pt x="104645" y="21062"/>
                    <a:pt x="87047" y="25700"/>
                    <a:pt x="69330" y="27053"/>
                  </a:cubicBezTo>
                  <a:cubicBezTo>
                    <a:pt x="68031" y="24057"/>
                    <a:pt x="64370" y="21835"/>
                    <a:pt x="60000" y="21835"/>
                  </a:cubicBezTo>
                  <a:cubicBezTo>
                    <a:pt x="55629" y="21835"/>
                    <a:pt x="52322" y="24057"/>
                    <a:pt x="50669" y="27053"/>
                  </a:cubicBezTo>
                  <a:cubicBezTo>
                    <a:pt x="33070" y="25700"/>
                    <a:pt x="15354" y="21062"/>
                    <a:pt x="6732" y="14492"/>
                  </a:cubicBezTo>
                  <a:lnTo>
                    <a:pt x="6732" y="10917"/>
                  </a:lnTo>
                  <a:cubicBezTo>
                    <a:pt x="6732" y="7922"/>
                    <a:pt x="9685" y="5507"/>
                    <a:pt x="13346" y="5507"/>
                  </a:cubicBezTo>
                  <a:lnTo>
                    <a:pt x="106653" y="5507"/>
                  </a:lnTo>
                  <a:cubicBezTo>
                    <a:pt x="110314" y="5507"/>
                    <a:pt x="113385" y="7922"/>
                    <a:pt x="113385" y="10917"/>
                  </a:cubicBezTo>
                  <a:lnTo>
                    <a:pt x="113385" y="14492"/>
                  </a:lnTo>
                  <a:close/>
                  <a:moveTo>
                    <a:pt x="49960" y="81835"/>
                  </a:moveTo>
                  <a:lnTo>
                    <a:pt x="30000" y="81835"/>
                  </a:lnTo>
                  <a:cubicBezTo>
                    <a:pt x="27992" y="81835"/>
                    <a:pt x="26692" y="82898"/>
                    <a:pt x="26692" y="84541"/>
                  </a:cubicBezTo>
                  <a:cubicBezTo>
                    <a:pt x="26692" y="86183"/>
                    <a:pt x="27992" y="87342"/>
                    <a:pt x="30000" y="87342"/>
                  </a:cubicBezTo>
                  <a:lnTo>
                    <a:pt x="49960" y="87342"/>
                  </a:lnTo>
                  <a:cubicBezTo>
                    <a:pt x="51968" y="87342"/>
                    <a:pt x="53385" y="86183"/>
                    <a:pt x="53385" y="84541"/>
                  </a:cubicBezTo>
                  <a:cubicBezTo>
                    <a:pt x="53385" y="82898"/>
                    <a:pt x="51968" y="81835"/>
                    <a:pt x="49960" y="8183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8" name="Google Shape;1178;p74"/>
            <p:cNvSpPr/>
            <p:nvPr/>
          </p:nvSpPr>
          <p:spPr>
            <a:xfrm>
              <a:off x="1303566" y="4083847"/>
              <a:ext cx="240600" cy="297000"/>
            </a:xfrm>
            <a:custGeom>
              <a:avLst/>
              <a:gdLst/>
              <a:ahLst/>
              <a:cxnLst/>
              <a:rect l="l" t="t" r="r" b="b"/>
              <a:pathLst>
                <a:path w="120000" h="120000" extrusionOk="0">
                  <a:moveTo>
                    <a:pt x="106653" y="0"/>
                  </a:moveTo>
                  <a:lnTo>
                    <a:pt x="39921" y="0"/>
                  </a:lnTo>
                  <a:cubicBezTo>
                    <a:pt x="32598" y="0"/>
                    <a:pt x="26692" y="4927"/>
                    <a:pt x="26692" y="10917"/>
                  </a:cubicBezTo>
                  <a:lnTo>
                    <a:pt x="26692" y="13719"/>
                  </a:lnTo>
                  <a:cubicBezTo>
                    <a:pt x="26692" y="15265"/>
                    <a:pt x="27992" y="16425"/>
                    <a:pt x="30000" y="16425"/>
                  </a:cubicBezTo>
                  <a:cubicBezTo>
                    <a:pt x="32007" y="16425"/>
                    <a:pt x="33307" y="15265"/>
                    <a:pt x="33307" y="13719"/>
                  </a:cubicBezTo>
                  <a:lnTo>
                    <a:pt x="33307" y="10917"/>
                  </a:lnTo>
                  <a:cubicBezTo>
                    <a:pt x="33307" y="7922"/>
                    <a:pt x="36259" y="5507"/>
                    <a:pt x="39921" y="5507"/>
                  </a:cubicBezTo>
                  <a:lnTo>
                    <a:pt x="106653" y="5507"/>
                  </a:lnTo>
                  <a:cubicBezTo>
                    <a:pt x="110314" y="5507"/>
                    <a:pt x="113267" y="7922"/>
                    <a:pt x="113267" y="10917"/>
                  </a:cubicBezTo>
                  <a:lnTo>
                    <a:pt x="113267" y="87342"/>
                  </a:lnTo>
                  <a:cubicBezTo>
                    <a:pt x="113267" y="90338"/>
                    <a:pt x="110314" y="92753"/>
                    <a:pt x="106653" y="92753"/>
                  </a:cubicBezTo>
                  <a:lnTo>
                    <a:pt x="103346" y="92753"/>
                  </a:lnTo>
                  <a:cubicBezTo>
                    <a:pt x="101338" y="92753"/>
                    <a:pt x="99921" y="93816"/>
                    <a:pt x="99921" y="95458"/>
                  </a:cubicBezTo>
                  <a:cubicBezTo>
                    <a:pt x="99921" y="97101"/>
                    <a:pt x="101338" y="98164"/>
                    <a:pt x="103346" y="98164"/>
                  </a:cubicBezTo>
                  <a:lnTo>
                    <a:pt x="106653" y="98164"/>
                  </a:lnTo>
                  <a:cubicBezTo>
                    <a:pt x="113976" y="98164"/>
                    <a:pt x="120000" y="93333"/>
                    <a:pt x="120000" y="87342"/>
                  </a:cubicBezTo>
                  <a:lnTo>
                    <a:pt x="120000" y="10917"/>
                  </a:lnTo>
                  <a:cubicBezTo>
                    <a:pt x="120000" y="4927"/>
                    <a:pt x="113976" y="0"/>
                    <a:pt x="106653" y="0"/>
                  </a:cubicBezTo>
                  <a:close/>
                  <a:moveTo>
                    <a:pt x="36614" y="87342"/>
                  </a:moveTo>
                  <a:lnTo>
                    <a:pt x="23267" y="87342"/>
                  </a:lnTo>
                  <a:cubicBezTo>
                    <a:pt x="21259" y="87342"/>
                    <a:pt x="19960" y="88405"/>
                    <a:pt x="19960" y="90048"/>
                  </a:cubicBezTo>
                  <a:cubicBezTo>
                    <a:pt x="19960" y="91690"/>
                    <a:pt x="21259" y="92753"/>
                    <a:pt x="23267" y="92753"/>
                  </a:cubicBezTo>
                  <a:lnTo>
                    <a:pt x="36614" y="92753"/>
                  </a:lnTo>
                  <a:cubicBezTo>
                    <a:pt x="38622" y="92753"/>
                    <a:pt x="39921" y="91690"/>
                    <a:pt x="39921" y="90048"/>
                  </a:cubicBezTo>
                  <a:cubicBezTo>
                    <a:pt x="39921" y="88405"/>
                    <a:pt x="38622" y="87342"/>
                    <a:pt x="36614" y="87342"/>
                  </a:cubicBezTo>
                  <a:close/>
                  <a:moveTo>
                    <a:pt x="30000" y="98164"/>
                  </a:moveTo>
                  <a:lnTo>
                    <a:pt x="23267" y="98164"/>
                  </a:lnTo>
                  <a:cubicBezTo>
                    <a:pt x="21259" y="98164"/>
                    <a:pt x="19960" y="99323"/>
                    <a:pt x="19960" y="100966"/>
                  </a:cubicBezTo>
                  <a:cubicBezTo>
                    <a:pt x="19960" y="102608"/>
                    <a:pt x="21259" y="103671"/>
                    <a:pt x="23267" y="103671"/>
                  </a:cubicBezTo>
                  <a:lnTo>
                    <a:pt x="30000" y="103671"/>
                  </a:lnTo>
                  <a:cubicBezTo>
                    <a:pt x="32007" y="103671"/>
                    <a:pt x="33307" y="102608"/>
                    <a:pt x="33307" y="100966"/>
                  </a:cubicBezTo>
                  <a:cubicBezTo>
                    <a:pt x="33307" y="99323"/>
                    <a:pt x="32007" y="98164"/>
                    <a:pt x="30000" y="98164"/>
                  </a:cubicBezTo>
                  <a:close/>
                  <a:moveTo>
                    <a:pt x="79960" y="21835"/>
                  </a:moveTo>
                  <a:lnTo>
                    <a:pt x="13346" y="21835"/>
                  </a:lnTo>
                  <a:cubicBezTo>
                    <a:pt x="6023" y="21835"/>
                    <a:pt x="0" y="26763"/>
                    <a:pt x="0" y="32753"/>
                  </a:cubicBezTo>
                  <a:lnTo>
                    <a:pt x="0" y="109082"/>
                  </a:lnTo>
                  <a:cubicBezTo>
                    <a:pt x="0" y="115072"/>
                    <a:pt x="6023" y="120000"/>
                    <a:pt x="13346" y="120000"/>
                  </a:cubicBezTo>
                  <a:lnTo>
                    <a:pt x="79960" y="120000"/>
                  </a:lnTo>
                  <a:cubicBezTo>
                    <a:pt x="87283" y="120000"/>
                    <a:pt x="93307" y="115072"/>
                    <a:pt x="93307" y="109082"/>
                  </a:cubicBezTo>
                  <a:lnTo>
                    <a:pt x="93307" y="32753"/>
                  </a:lnTo>
                  <a:cubicBezTo>
                    <a:pt x="93307" y="26763"/>
                    <a:pt x="87283" y="21835"/>
                    <a:pt x="79960" y="21835"/>
                  </a:cubicBezTo>
                  <a:close/>
                  <a:moveTo>
                    <a:pt x="86692" y="109082"/>
                  </a:moveTo>
                  <a:cubicBezTo>
                    <a:pt x="86692" y="112077"/>
                    <a:pt x="83622" y="114589"/>
                    <a:pt x="79960" y="114589"/>
                  </a:cubicBezTo>
                  <a:lnTo>
                    <a:pt x="13346" y="114589"/>
                  </a:lnTo>
                  <a:cubicBezTo>
                    <a:pt x="9685" y="114589"/>
                    <a:pt x="6614" y="112077"/>
                    <a:pt x="6614" y="109082"/>
                  </a:cubicBezTo>
                  <a:lnTo>
                    <a:pt x="6614" y="40676"/>
                  </a:lnTo>
                  <a:cubicBezTo>
                    <a:pt x="14645" y="45893"/>
                    <a:pt x="23976" y="48019"/>
                    <a:pt x="37322" y="48888"/>
                  </a:cubicBezTo>
                  <a:cubicBezTo>
                    <a:pt x="38622" y="52077"/>
                    <a:pt x="42283" y="54589"/>
                    <a:pt x="46653" y="54589"/>
                  </a:cubicBezTo>
                  <a:cubicBezTo>
                    <a:pt x="51023" y="54589"/>
                    <a:pt x="54921" y="52077"/>
                    <a:pt x="55984" y="48888"/>
                  </a:cubicBezTo>
                  <a:cubicBezTo>
                    <a:pt x="69330" y="48019"/>
                    <a:pt x="78307" y="45893"/>
                    <a:pt x="86692" y="40676"/>
                  </a:cubicBezTo>
                  <a:lnTo>
                    <a:pt x="86692" y="109082"/>
                  </a:lnTo>
                  <a:close/>
                  <a:moveTo>
                    <a:pt x="43346" y="46376"/>
                  </a:moveTo>
                  <a:cubicBezTo>
                    <a:pt x="43346" y="44734"/>
                    <a:pt x="44645" y="43671"/>
                    <a:pt x="46653" y="43671"/>
                  </a:cubicBezTo>
                  <a:cubicBezTo>
                    <a:pt x="48661" y="43671"/>
                    <a:pt x="49960" y="44734"/>
                    <a:pt x="49960" y="46376"/>
                  </a:cubicBezTo>
                  <a:cubicBezTo>
                    <a:pt x="49960" y="48019"/>
                    <a:pt x="48661" y="49082"/>
                    <a:pt x="46653" y="49082"/>
                  </a:cubicBezTo>
                  <a:cubicBezTo>
                    <a:pt x="44645" y="49082"/>
                    <a:pt x="43346" y="48019"/>
                    <a:pt x="43346" y="46376"/>
                  </a:cubicBezTo>
                  <a:close/>
                  <a:moveTo>
                    <a:pt x="86692" y="33816"/>
                  </a:moveTo>
                  <a:cubicBezTo>
                    <a:pt x="79960" y="39613"/>
                    <a:pt x="70275" y="42608"/>
                    <a:pt x="55984" y="43381"/>
                  </a:cubicBezTo>
                  <a:cubicBezTo>
                    <a:pt x="54685" y="40386"/>
                    <a:pt x="51023" y="38260"/>
                    <a:pt x="46653" y="38260"/>
                  </a:cubicBezTo>
                  <a:cubicBezTo>
                    <a:pt x="42283" y="38260"/>
                    <a:pt x="38976" y="40386"/>
                    <a:pt x="37322" y="43381"/>
                  </a:cubicBezTo>
                  <a:cubicBezTo>
                    <a:pt x="22677" y="42608"/>
                    <a:pt x="12992" y="39613"/>
                    <a:pt x="6614" y="33816"/>
                  </a:cubicBezTo>
                  <a:lnTo>
                    <a:pt x="6614" y="32753"/>
                  </a:lnTo>
                  <a:cubicBezTo>
                    <a:pt x="6614" y="29758"/>
                    <a:pt x="9685" y="27342"/>
                    <a:pt x="13346" y="27342"/>
                  </a:cubicBezTo>
                  <a:lnTo>
                    <a:pt x="79960" y="27342"/>
                  </a:lnTo>
                  <a:cubicBezTo>
                    <a:pt x="83622" y="27342"/>
                    <a:pt x="86692" y="29758"/>
                    <a:pt x="86692" y="32753"/>
                  </a:cubicBezTo>
                  <a:lnTo>
                    <a:pt x="86692" y="338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9" name="Google Shape;1179;p74"/>
            <p:cNvSpPr/>
            <p:nvPr/>
          </p:nvSpPr>
          <p:spPr>
            <a:xfrm>
              <a:off x="1841173" y="4083847"/>
              <a:ext cx="297000" cy="297000"/>
            </a:xfrm>
            <a:custGeom>
              <a:avLst/>
              <a:gdLst/>
              <a:ahLst/>
              <a:cxnLst/>
              <a:rect l="l" t="t" r="r" b="b"/>
              <a:pathLst>
                <a:path w="120000" h="120000" extrusionOk="0">
                  <a:moveTo>
                    <a:pt x="26398" y="81259"/>
                  </a:moveTo>
                  <a:lnTo>
                    <a:pt x="29202" y="78450"/>
                  </a:lnTo>
                  <a:cubicBezTo>
                    <a:pt x="29685" y="77966"/>
                    <a:pt x="29975" y="77384"/>
                    <a:pt x="29975" y="76610"/>
                  </a:cubicBezTo>
                  <a:cubicBezTo>
                    <a:pt x="29975" y="74963"/>
                    <a:pt x="28912" y="73801"/>
                    <a:pt x="27268" y="73801"/>
                  </a:cubicBezTo>
                  <a:cubicBezTo>
                    <a:pt x="26398" y="73801"/>
                    <a:pt x="25914" y="74092"/>
                    <a:pt x="25334" y="74673"/>
                  </a:cubicBezTo>
                  <a:lnTo>
                    <a:pt x="22626" y="77384"/>
                  </a:lnTo>
                  <a:cubicBezTo>
                    <a:pt x="22046" y="77966"/>
                    <a:pt x="21756" y="78450"/>
                    <a:pt x="21756" y="79322"/>
                  </a:cubicBezTo>
                  <a:cubicBezTo>
                    <a:pt x="21756" y="80968"/>
                    <a:pt x="22917" y="82033"/>
                    <a:pt x="24560" y="82033"/>
                  </a:cubicBezTo>
                  <a:cubicBezTo>
                    <a:pt x="25334" y="82033"/>
                    <a:pt x="25914" y="81743"/>
                    <a:pt x="26398" y="81259"/>
                  </a:cubicBezTo>
                  <a:close/>
                  <a:moveTo>
                    <a:pt x="43609" y="79322"/>
                  </a:moveTo>
                  <a:cubicBezTo>
                    <a:pt x="43609" y="77675"/>
                    <a:pt x="42546" y="76610"/>
                    <a:pt x="40902" y="76610"/>
                  </a:cubicBezTo>
                  <a:cubicBezTo>
                    <a:pt x="40032" y="76610"/>
                    <a:pt x="39548" y="76803"/>
                    <a:pt x="38968" y="77384"/>
                  </a:cubicBezTo>
                  <a:lnTo>
                    <a:pt x="11700" y="104697"/>
                  </a:lnTo>
                  <a:cubicBezTo>
                    <a:pt x="11120" y="105278"/>
                    <a:pt x="10829" y="105859"/>
                    <a:pt x="10829" y="106634"/>
                  </a:cubicBezTo>
                  <a:cubicBezTo>
                    <a:pt x="10829" y="108280"/>
                    <a:pt x="11990" y="109346"/>
                    <a:pt x="13634" y="109346"/>
                  </a:cubicBezTo>
                  <a:cubicBezTo>
                    <a:pt x="14407" y="109346"/>
                    <a:pt x="14987" y="109152"/>
                    <a:pt x="15471" y="108571"/>
                  </a:cubicBezTo>
                  <a:lnTo>
                    <a:pt x="42836" y="81259"/>
                  </a:lnTo>
                  <a:cubicBezTo>
                    <a:pt x="43319" y="80677"/>
                    <a:pt x="43609" y="80096"/>
                    <a:pt x="43609" y="79322"/>
                  </a:cubicBezTo>
                  <a:close/>
                  <a:moveTo>
                    <a:pt x="43609" y="90266"/>
                  </a:moveTo>
                  <a:cubicBezTo>
                    <a:pt x="42836" y="90266"/>
                    <a:pt x="42256" y="90556"/>
                    <a:pt x="41676" y="91041"/>
                  </a:cubicBezTo>
                  <a:lnTo>
                    <a:pt x="33553" y="99273"/>
                  </a:lnTo>
                  <a:cubicBezTo>
                    <a:pt x="32973" y="99854"/>
                    <a:pt x="32683" y="100338"/>
                    <a:pt x="32683" y="101210"/>
                  </a:cubicBezTo>
                  <a:cubicBezTo>
                    <a:pt x="32683" y="102857"/>
                    <a:pt x="33843" y="103922"/>
                    <a:pt x="35390" y="103922"/>
                  </a:cubicBezTo>
                  <a:cubicBezTo>
                    <a:pt x="36261" y="103922"/>
                    <a:pt x="36841" y="103631"/>
                    <a:pt x="37324" y="103050"/>
                  </a:cubicBezTo>
                  <a:lnTo>
                    <a:pt x="45543" y="94915"/>
                  </a:lnTo>
                  <a:cubicBezTo>
                    <a:pt x="46124" y="94334"/>
                    <a:pt x="46317" y="93753"/>
                    <a:pt x="46317" y="92978"/>
                  </a:cubicBezTo>
                  <a:cubicBezTo>
                    <a:pt x="46317" y="91331"/>
                    <a:pt x="45253" y="90266"/>
                    <a:pt x="43609" y="90266"/>
                  </a:cubicBezTo>
                  <a:close/>
                  <a:moveTo>
                    <a:pt x="120000" y="2808"/>
                  </a:moveTo>
                  <a:cubicBezTo>
                    <a:pt x="120000" y="1162"/>
                    <a:pt x="118936" y="0"/>
                    <a:pt x="117292" y="0"/>
                  </a:cubicBezTo>
                  <a:cubicBezTo>
                    <a:pt x="116712" y="0"/>
                    <a:pt x="116518" y="0"/>
                    <a:pt x="116228" y="290"/>
                  </a:cubicBezTo>
                  <a:lnTo>
                    <a:pt x="116228" y="290"/>
                  </a:lnTo>
                  <a:lnTo>
                    <a:pt x="1547" y="49491"/>
                  </a:lnTo>
                  <a:lnTo>
                    <a:pt x="1547" y="49491"/>
                  </a:lnTo>
                  <a:lnTo>
                    <a:pt x="1547" y="49491"/>
                  </a:lnTo>
                  <a:lnTo>
                    <a:pt x="1547" y="49491"/>
                  </a:lnTo>
                  <a:cubicBezTo>
                    <a:pt x="773" y="50072"/>
                    <a:pt x="0" y="50847"/>
                    <a:pt x="0" y="52009"/>
                  </a:cubicBezTo>
                  <a:cubicBezTo>
                    <a:pt x="0" y="53365"/>
                    <a:pt x="773" y="54140"/>
                    <a:pt x="1837" y="54430"/>
                  </a:cubicBezTo>
                  <a:lnTo>
                    <a:pt x="1837" y="54430"/>
                  </a:lnTo>
                  <a:lnTo>
                    <a:pt x="46897" y="73026"/>
                  </a:lnTo>
                  <a:lnTo>
                    <a:pt x="65463" y="118159"/>
                  </a:lnTo>
                  <a:lnTo>
                    <a:pt x="65463" y="118159"/>
                  </a:lnTo>
                  <a:cubicBezTo>
                    <a:pt x="65753" y="119225"/>
                    <a:pt x="66817" y="120000"/>
                    <a:pt x="67880" y="120000"/>
                  </a:cubicBezTo>
                  <a:cubicBezTo>
                    <a:pt x="69041" y="120000"/>
                    <a:pt x="69814" y="119515"/>
                    <a:pt x="70394" y="118353"/>
                  </a:cubicBezTo>
                  <a:lnTo>
                    <a:pt x="70394" y="118353"/>
                  </a:lnTo>
                  <a:lnTo>
                    <a:pt x="70394" y="118353"/>
                  </a:lnTo>
                  <a:lnTo>
                    <a:pt x="70394" y="118353"/>
                  </a:lnTo>
                  <a:lnTo>
                    <a:pt x="119516" y="3583"/>
                  </a:lnTo>
                  <a:lnTo>
                    <a:pt x="119516" y="3583"/>
                  </a:lnTo>
                  <a:cubicBezTo>
                    <a:pt x="120000" y="3583"/>
                    <a:pt x="120000" y="3292"/>
                    <a:pt x="120000" y="2808"/>
                  </a:cubicBezTo>
                  <a:close/>
                  <a:moveTo>
                    <a:pt x="9766" y="52009"/>
                  </a:moveTo>
                  <a:lnTo>
                    <a:pt x="105302" y="10944"/>
                  </a:lnTo>
                  <a:lnTo>
                    <a:pt x="48251" y="68087"/>
                  </a:lnTo>
                  <a:lnTo>
                    <a:pt x="9766" y="52009"/>
                  </a:lnTo>
                  <a:close/>
                  <a:moveTo>
                    <a:pt x="68170" y="110508"/>
                  </a:moveTo>
                  <a:lnTo>
                    <a:pt x="52312" y="71670"/>
                  </a:lnTo>
                  <a:lnTo>
                    <a:pt x="109363" y="14527"/>
                  </a:lnTo>
                  <a:lnTo>
                    <a:pt x="68170" y="11050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0" name="Google Shape;1180;p74"/>
            <p:cNvSpPr/>
            <p:nvPr/>
          </p:nvSpPr>
          <p:spPr>
            <a:xfrm>
              <a:off x="2410875" y="4091869"/>
              <a:ext cx="297000" cy="272700"/>
            </a:xfrm>
            <a:custGeom>
              <a:avLst/>
              <a:gdLst/>
              <a:ahLst/>
              <a:cxnLst/>
              <a:rect l="l" t="t" r="r" b="b"/>
              <a:pathLst>
                <a:path w="120000" h="120000" extrusionOk="0">
                  <a:moveTo>
                    <a:pt x="117294" y="101930"/>
                  </a:moveTo>
                  <a:lnTo>
                    <a:pt x="65217" y="101930"/>
                  </a:lnTo>
                  <a:cubicBezTo>
                    <a:pt x="63864" y="95128"/>
                    <a:pt x="58357" y="90026"/>
                    <a:pt x="51787" y="90026"/>
                  </a:cubicBezTo>
                  <a:cubicBezTo>
                    <a:pt x="45314" y="90026"/>
                    <a:pt x="39806" y="95128"/>
                    <a:pt x="38454" y="101930"/>
                  </a:cubicBezTo>
                  <a:lnTo>
                    <a:pt x="2705" y="101930"/>
                  </a:lnTo>
                  <a:cubicBezTo>
                    <a:pt x="1159" y="101930"/>
                    <a:pt x="0" y="103206"/>
                    <a:pt x="0" y="105013"/>
                  </a:cubicBezTo>
                  <a:cubicBezTo>
                    <a:pt x="0" y="106820"/>
                    <a:pt x="1159" y="107989"/>
                    <a:pt x="2705" y="107989"/>
                  </a:cubicBezTo>
                  <a:lnTo>
                    <a:pt x="38454" y="107989"/>
                  </a:lnTo>
                  <a:cubicBezTo>
                    <a:pt x="39806" y="114898"/>
                    <a:pt x="45314" y="120000"/>
                    <a:pt x="51787" y="120000"/>
                  </a:cubicBezTo>
                  <a:cubicBezTo>
                    <a:pt x="58357" y="120000"/>
                    <a:pt x="63864" y="114898"/>
                    <a:pt x="65217" y="107989"/>
                  </a:cubicBezTo>
                  <a:lnTo>
                    <a:pt x="117294" y="107989"/>
                  </a:lnTo>
                  <a:cubicBezTo>
                    <a:pt x="118937" y="107989"/>
                    <a:pt x="120000" y="106820"/>
                    <a:pt x="120000" y="105013"/>
                  </a:cubicBezTo>
                  <a:cubicBezTo>
                    <a:pt x="120000" y="103206"/>
                    <a:pt x="118937" y="101930"/>
                    <a:pt x="117294" y="101930"/>
                  </a:cubicBezTo>
                  <a:close/>
                  <a:moveTo>
                    <a:pt x="51787" y="113941"/>
                  </a:moveTo>
                  <a:cubicBezTo>
                    <a:pt x="47149" y="113941"/>
                    <a:pt x="43671" y="110115"/>
                    <a:pt x="43671" y="105013"/>
                  </a:cubicBezTo>
                  <a:cubicBezTo>
                    <a:pt x="43671" y="99911"/>
                    <a:pt x="47149" y="95978"/>
                    <a:pt x="51787" y="95978"/>
                  </a:cubicBezTo>
                  <a:cubicBezTo>
                    <a:pt x="56425" y="95978"/>
                    <a:pt x="60000" y="99911"/>
                    <a:pt x="60000" y="105013"/>
                  </a:cubicBezTo>
                  <a:cubicBezTo>
                    <a:pt x="60000" y="110115"/>
                    <a:pt x="56425" y="113941"/>
                    <a:pt x="51787" y="113941"/>
                  </a:cubicBezTo>
                  <a:close/>
                  <a:moveTo>
                    <a:pt x="2705" y="17962"/>
                  </a:moveTo>
                  <a:lnTo>
                    <a:pt x="16618" y="17962"/>
                  </a:lnTo>
                  <a:cubicBezTo>
                    <a:pt x="17971" y="24871"/>
                    <a:pt x="23478" y="29973"/>
                    <a:pt x="30048" y="29973"/>
                  </a:cubicBezTo>
                  <a:cubicBezTo>
                    <a:pt x="36521" y="29973"/>
                    <a:pt x="42028" y="24871"/>
                    <a:pt x="43381" y="17962"/>
                  </a:cubicBezTo>
                  <a:lnTo>
                    <a:pt x="117294" y="17962"/>
                  </a:lnTo>
                  <a:cubicBezTo>
                    <a:pt x="118937" y="17962"/>
                    <a:pt x="120000" y="16793"/>
                    <a:pt x="120000" y="14986"/>
                  </a:cubicBezTo>
                  <a:cubicBezTo>
                    <a:pt x="120000" y="13179"/>
                    <a:pt x="118937" y="12010"/>
                    <a:pt x="117294" y="12010"/>
                  </a:cubicBezTo>
                  <a:lnTo>
                    <a:pt x="43381" y="12010"/>
                  </a:lnTo>
                  <a:cubicBezTo>
                    <a:pt x="42028" y="5101"/>
                    <a:pt x="36521" y="0"/>
                    <a:pt x="30048" y="0"/>
                  </a:cubicBezTo>
                  <a:cubicBezTo>
                    <a:pt x="23478" y="0"/>
                    <a:pt x="17971" y="5101"/>
                    <a:pt x="16618" y="12010"/>
                  </a:cubicBezTo>
                  <a:lnTo>
                    <a:pt x="2705" y="12010"/>
                  </a:lnTo>
                  <a:cubicBezTo>
                    <a:pt x="1159" y="12010"/>
                    <a:pt x="0" y="13179"/>
                    <a:pt x="0" y="14986"/>
                  </a:cubicBezTo>
                  <a:cubicBezTo>
                    <a:pt x="0" y="16793"/>
                    <a:pt x="1159" y="17962"/>
                    <a:pt x="2705" y="17962"/>
                  </a:cubicBezTo>
                  <a:close/>
                  <a:moveTo>
                    <a:pt x="30048" y="5952"/>
                  </a:moveTo>
                  <a:cubicBezTo>
                    <a:pt x="34685" y="5952"/>
                    <a:pt x="38164" y="9884"/>
                    <a:pt x="38164" y="14986"/>
                  </a:cubicBezTo>
                  <a:cubicBezTo>
                    <a:pt x="38164" y="20088"/>
                    <a:pt x="34685" y="24021"/>
                    <a:pt x="30048" y="24021"/>
                  </a:cubicBezTo>
                  <a:cubicBezTo>
                    <a:pt x="25410" y="24021"/>
                    <a:pt x="21835" y="20088"/>
                    <a:pt x="21835" y="14986"/>
                  </a:cubicBezTo>
                  <a:cubicBezTo>
                    <a:pt x="21835" y="9884"/>
                    <a:pt x="25410" y="5952"/>
                    <a:pt x="30048" y="5952"/>
                  </a:cubicBezTo>
                  <a:close/>
                  <a:moveTo>
                    <a:pt x="117294" y="56970"/>
                  </a:moveTo>
                  <a:lnTo>
                    <a:pt x="108792" y="56970"/>
                  </a:lnTo>
                  <a:cubicBezTo>
                    <a:pt x="107439" y="50062"/>
                    <a:pt x="102028" y="44960"/>
                    <a:pt x="95458" y="44960"/>
                  </a:cubicBezTo>
                  <a:cubicBezTo>
                    <a:pt x="88888" y="44960"/>
                    <a:pt x="83478" y="50062"/>
                    <a:pt x="82125" y="56970"/>
                  </a:cubicBezTo>
                  <a:lnTo>
                    <a:pt x="2705" y="56970"/>
                  </a:lnTo>
                  <a:cubicBezTo>
                    <a:pt x="1159" y="56970"/>
                    <a:pt x="0" y="58139"/>
                    <a:pt x="0" y="59946"/>
                  </a:cubicBezTo>
                  <a:cubicBezTo>
                    <a:pt x="0" y="61753"/>
                    <a:pt x="1159" y="63029"/>
                    <a:pt x="2705" y="63029"/>
                  </a:cubicBezTo>
                  <a:lnTo>
                    <a:pt x="82125" y="63029"/>
                  </a:lnTo>
                  <a:cubicBezTo>
                    <a:pt x="83478" y="69831"/>
                    <a:pt x="88888" y="74933"/>
                    <a:pt x="95458" y="74933"/>
                  </a:cubicBezTo>
                  <a:cubicBezTo>
                    <a:pt x="102028" y="74933"/>
                    <a:pt x="107439" y="69831"/>
                    <a:pt x="108792" y="63029"/>
                  </a:cubicBezTo>
                  <a:lnTo>
                    <a:pt x="117294" y="63029"/>
                  </a:lnTo>
                  <a:cubicBezTo>
                    <a:pt x="118937" y="63029"/>
                    <a:pt x="120000" y="61753"/>
                    <a:pt x="120000" y="59946"/>
                  </a:cubicBezTo>
                  <a:cubicBezTo>
                    <a:pt x="120000" y="58139"/>
                    <a:pt x="118937" y="56970"/>
                    <a:pt x="117294" y="56970"/>
                  </a:cubicBezTo>
                  <a:close/>
                  <a:moveTo>
                    <a:pt x="95458" y="68981"/>
                  </a:moveTo>
                  <a:cubicBezTo>
                    <a:pt x="90821" y="68981"/>
                    <a:pt x="87246" y="65048"/>
                    <a:pt x="87246" y="59946"/>
                  </a:cubicBezTo>
                  <a:cubicBezTo>
                    <a:pt x="87246" y="54844"/>
                    <a:pt x="90821" y="51018"/>
                    <a:pt x="95458" y="51018"/>
                  </a:cubicBezTo>
                  <a:cubicBezTo>
                    <a:pt x="100096" y="51018"/>
                    <a:pt x="103671" y="54844"/>
                    <a:pt x="103671" y="59946"/>
                  </a:cubicBezTo>
                  <a:cubicBezTo>
                    <a:pt x="103671" y="65048"/>
                    <a:pt x="100096" y="68981"/>
                    <a:pt x="95458" y="6898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1" name="Google Shape;1181;p74"/>
            <p:cNvSpPr/>
            <p:nvPr/>
          </p:nvSpPr>
          <p:spPr>
            <a:xfrm>
              <a:off x="2980577" y="4091869"/>
              <a:ext cx="297000" cy="272700"/>
            </a:xfrm>
            <a:custGeom>
              <a:avLst/>
              <a:gdLst/>
              <a:ahLst/>
              <a:cxnLst/>
              <a:rect l="l" t="t" r="r" b="b"/>
              <a:pathLst>
                <a:path w="120000" h="120000" extrusionOk="0">
                  <a:moveTo>
                    <a:pt x="106376" y="101930"/>
                  </a:moveTo>
                  <a:cubicBezTo>
                    <a:pt x="104734" y="101930"/>
                    <a:pt x="103574" y="103206"/>
                    <a:pt x="103574" y="105013"/>
                  </a:cubicBezTo>
                  <a:cubicBezTo>
                    <a:pt x="103574" y="106820"/>
                    <a:pt x="104734" y="107989"/>
                    <a:pt x="106376" y="107989"/>
                  </a:cubicBezTo>
                  <a:cubicBezTo>
                    <a:pt x="107922" y="107989"/>
                    <a:pt x="109082" y="106820"/>
                    <a:pt x="109082" y="105013"/>
                  </a:cubicBezTo>
                  <a:cubicBezTo>
                    <a:pt x="109082" y="103206"/>
                    <a:pt x="107922" y="101930"/>
                    <a:pt x="106376" y="101930"/>
                  </a:cubicBezTo>
                  <a:close/>
                  <a:moveTo>
                    <a:pt x="84541" y="53994"/>
                  </a:moveTo>
                  <a:cubicBezTo>
                    <a:pt x="89178" y="53994"/>
                    <a:pt x="92657" y="50062"/>
                    <a:pt x="92657" y="44960"/>
                  </a:cubicBezTo>
                  <a:cubicBezTo>
                    <a:pt x="92657" y="39858"/>
                    <a:pt x="89178" y="36031"/>
                    <a:pt x="84541" y="36031"/>
                  </a:cubicBezTo>
                  <a:cubicBezTo>
                    <a:pt x="79903" y="36031"/>
                    <a:pt x="76328" y="39858"/>
                    <a:pt x="76328" y="44960"/>
                  </a:cubicBezTo>
                  <a:cubicBezTo>
                    <a:pt x="76328" y="50062"/>
                    <a:pt x="79903" y="53994"/>
                    <a:pt x="84541" y="53994"/>
                  </a:cubicBezTo>
                  <a:close/>
                  <a:moveTo>
                    <a:pt x="84541" y="95978"/>
                  </a:moveTo>
                  <a:cubicBezTo>
                    <a:pt x="95169" y="95978"/>
                    <a:pt x="103574" y="86731"/>
                    <a:pt x="103574" y="74933"/>
                  </a:cubicBezTo>
                  <a:lnTo>
                    <a:pt x="103574" y="44960"/>
                  </a:lnTo>
                  <a:cubicBezTo>
                    <a:pt x="103574" y="33268"/>
                    <a:pt x="95169" y="24021"/>
                    <a:pt x="84541" y="24021"/>
                  </a:cubicBezTo>
                  <a:cubicBezTo>
                    <a:pt x="73913" y="24021"/>
                    <a:pt x="65410" y="33268"/>
                    <a:pt x="65410" y="44960"/>
                  </a:cubicBezTo>
                  <a:lnTo>
                    <a:pt x="65410" y="74933"/>
                  </a:lnTo>
                  <a:cubicBezTo>
                    <a:pt x="65410" y="86731"/>
                    <a:pt x="73913" y="95978"/>
                    <a:pt x="84541" y="95978"/>
                  </a:cubicBezTo>
                  <a:close/>
                  <a:moveTo>
                    <a:pt x="70917" y="44960"/>
                  </a:moveTo>
                  <a:cubicBezTo>
                    <a:pt x="70917" y="36563"/>
                    <a:pt x="76908" y="29973"/>
                    <a:pt x="84541" y="29973"/>
                  </a:cubicBezTo>
                  <a:cubicBezTo>
                    <a:pt x="92173" y="29973"/>
                    <a:pt x="98164" y="36563"/>
                    <a:pt x="98164" y="44960"/>
                  </a:cubicBezTo>
                  <a:lnTo>
                    <a:pt x="98164" y="74933"/>
                  </a:lnTo>
                  <a:cubicBezTo>
                    <a:pt x="98164" y="83330"/>
                    <a:pt x="92173" y="90026"/>
                    <a:pt x="84541" y="90026"/>
                  </a:cubicBezTo>
                  <a:cubicBezTo>
                    <a:pt x="76908" y="90026"/>
                    <a:pt x="70917" y="83330"/>
                    <a:pt x="70917" y="74933"/>
                  </a:cubicBezTo>
                  <a:lnTo>
                    <a:pt x="70917" y="44960"/>
                  </a:lnTo>
                  <a:close/>
                  <a:moveTo>
                    <a:pt x="106376" y="17962"/>
                  </a:moveTo>
                  <a:cubicBezTo>
                    <a:pt x="107922" y="17962"/>
                    <a:pt x="109082" y="16793"/>
                    <a:pt x="109082" y="14986"/>
                  </a:cubicBezTo>
                  <a:cubicBezTo>
                    <a:pt x="109082" y="13179"/>
                    <a:pt x="107922" y="12010"/>
                    <a:pt x="106376" y="12010"/>
                  </a:cubicBezTo>
                  <a:cubicBezTo>
                    <a:pt x="104734" y="12010"/>
                    <a:pt x="103574" y="13179"/>
                    <a:pt x="103574" y="14986"/>
                  </a:cubicBezTo>
                  <a:cubicBezTo>
                    <a:pt x="103574" y="16793"/>
                    <a:pt x="104734" y="17962"/>
                    <a:pt x="106376" y="17962"/>
                  </a:cubicBezTo>
                  <a:close/>
                  <a:moveTo>
                    <a:pt x="114492" y="0"/>
                  </a:moveTo>
                  <a:lnTo>
                    <a:pt x="5410" y="0"/>
                  </a:lnTo>
                  <a:cubicBezTo>
                    <a:pt x="2415" y="0"/>
                    <a:pt x="0" y="2657"/>
                    <a:pt x="0" y="5952"/>
                  </a:cubicBezTo>
                  <a:lnTo>
                    <a:pt x="0" y="113941"/>
                  </a:lnTo>
                  <a:cubicBezTo>
                    <a:pt x="0" y="117236"/>
                    <a:pt x="2415" y="120000"/>
                    <a:pt x="5410" y="120000"/>
                  </a:cubicBezTo>
                  <a:lnTo>
                    <a:pt x="114492" y="120000"/>
                  </a:lnTo>
                  <a:cubicBezTo>
                    <a:pt x="117487" y="120000"/>
                    <a:pt x="120000" y="117236"/>
                    <a:pt x="120000" y="113941"/>
                  </a:cubicBezTo>
                  <a:lnTo>
                    <a:pt x="120000" y="5952"/>
                  </a:lnTo>
                  <a:cubicBezTo>
                    <a:pt x="120000" y="2657"/>
                    <a:pt x="117487" y="0"/>
                    <a:pt x="114492" y="0"/>
                  </a:cubicBezTo>
                  <a:close/>
                  <a:moveTo>
                    <a:pt x="114492" y="113941"/>
                  </a:moveTo>
                  <a:lnTo>
                    <a:pt x="5410" y="113941"/>
                  </a:lnTo>
                  <a:lnTo>
                    <a:pt x="5410" y="5952"/>
                  </a:lnTo>
                  <a:lnTo>
                    <a:pt x="114492" y="5952"/>
                  </a:lnTo>
                  <a:lnTo>
                    <a:pt x="114492" y="113941"/>
                  </a:lnTo>
                  <a:close/>
                  <a:moveTo>
                    <a:pt x="13623" y="107989"/>
                  </a:moveTo>
                  <a:cubicBezTo>
                    <a:pt x="15265" y="107989"/>
                    <a:pt x="16328" y="106820"/>
                    <a:pt x="16328" y="105013"/>
                  </a:cubicBezTo>
                  <a:cubicBezTo>
                    <a:pt x="16328" y="103206"/>
                    <a:pt x="15265" y="101930"/>
                    <a:pt x="13623" y="101930"/>
                  </a:cubicBezTo>
                  <a:cubicBezTo>
                    <a:pt x="11980" y="101930"/>
                    <a:pt x="10917" y="103206"/>
                    <a:pt x="10917" y="105013"/>
                  </a:cubicBezTo>
                  <a:cubicBezTo>
                    <a:pt x="10917" y="106820"/>
                    <a:pt x="11980" y="107989"/>
                    <a:pt x="13623" y="107989"/>
                  </a:cubicBezTo>
                  <a:close/>
                  <a:moveTo>
                    <a:pt x="16328" y="74933"/>
                  </a:moveTo>
                  <a:cubicBezTo>
                    <a:pt x="16328" y="86731"/>
                    <a:pt x="24830" y="95978"/>
                    <a:pt x="35458" y="95978"/>
                  </a:cubicBezTo>
                  <a:cubicBezTo>
                    <a:pt x="46086" y="95978"/>
                    <a:pt x="54492" y="86731"/>
                    <a:pt x="54492" y="74933"/>
                  </a:cubicBezTo>
                  <a:lnTo>
                    <a:pt x="54492" y="44960"/>
                  </a:lnTo>
                  <a:cubicBezTo>
                    <a:pt x="54492" y="33268"/>
                    <a:pt x="46086" y="24021"/>
                    <a:pt x="35458" y="24021"/>
                  </a:cubicBezTo>
                  <a:cubicBezTo>
                    <a:pt x="24830" y="24021"/>
                    <a:pt x="16328" y="33268"/>
                    <a:pt x="16328" y="44960"/>
                  </a:cubicBezTo>
                  <a:lnTo>
                    <a:pt x="16328" y="74933"/>
                  </a:lnTo>
                  <a:close/>
                  <a:moveTo>
                    <a:pt x="21835" y="44960"/>
                  </a:moveTo>
                  <a:cubicBezTo>
                    <a:pt x="21835" y="36563"/>
                    <a:pt x="27826" y="29973"/>
                    <a:pt x="35458" y="29973"/>
                  </a:cubicBezTo>
                  <a:cubicBezTo>
                    <a:pt x="43091" y="29973"/>
                    <a:pt x="49082" y="36563"/>
                    <a:pt x="49082" y="44960"/>
                  </a:cubicBezTo>
                  <a:lnTo>
                    <a:pt x="49082" y="74933"/>
                  </a:lnTo>
                  <a:cubicBezTo>
                    <a:pt x="49082" y="83330"/>
                    <a:pt x="43091" y="90026"/>
                    <a:pt x="35458" y="90026"/>
                  </a:cubicBezTo>
                  <a:cubicBezTo>
                    <a:pt x="27826" y="90026"/>
                    <a:pt x="21835" y="83330"/>
                    <a:pt x="21835" y="74933"/>
                  </a:cubicBezTo>
                  <a:lnTo>
                    <a:pt x="21835" y="44960"/>
                  </a:lnTo>
                  <a:close/>
                  <a:moveTo>
                    <a:pt x="13623" y="17962"/>
                  </a:moveTo>
                  <a:cubicBezTo>
                    <a:pt x="15265" y="17962"/>
                    <a:pt x="16328" y="16793"/>
                    <a:pt x="16328" y="14986"/>
                  </a:cubicBezTo>
                  <a:cubicBezTo>
                    <a:pt x="16328" y="13179"/>
                    <a:pt x="15265" y="12010"/>
                    <a:pt x="13623" y="12010"/>
                  </a:cubicBezTo>
                  <a:cubicBezTo>
                    <a:pt x="11980" y="12010"/>
                    <a:pt x="10917" y="13179"/>
                    <a:pt x="10917" y="14986"/>
                  </a:cubicBezTo>
                  <a:cubicBezTo>
                    <a:pt x="10917" y="16793"/>
                    <a:pt x="11980" y="17962"/>
                    <a:pt x="13623" y="17962"/>
                  </a:cubicBezTo>
                  <a:close/>
                  <a:moveTo>
                    <a:pt x="35458" y="83968"/>
                  </a:moveTo>
                  <a:cubicBezTo>
                    <a:pt x="40096" y="83968"/>
                    <a:pt x="43574" y="80035"/>
                    <a:pt x="43574" y="74933"/>
                  </a:cubicBezTo>
                  <a:cubicBezTo>
                    <a:pt x="43574" y="69831"/>
                    <a:pt x="40096" y="66005"/>
                    <a:pt x="35458" y="66005"/>
                  </a:cubicBezTo>
                  <a:cubicBezTo>
                    <a:pt x="30821" y="66005"/>
                    <a:pt x="27246" y="69831"/>
                    <a:pt x="27246" y="74933"/>
                  </a:cubicBezTo>
                  <a:cubicBezTo>
                    <a:pt x="27246" y="80035"/>
                    <a:pt x="30821" y="83968"/>
                    <a:pt x="35458" y="8396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2" name="Google Shape;1182;p74"/>
            <p:cNvSpPr/>
            <p:nvPr/>
          </p:nvSpPr>
          <p:spPr>
            <a:xfrm>
              <a:off x="3550280" y="4083847"/>
              <a:ext cx="297000" cy="297000"/>
            </a:xfrm>
            <a:custGeom>
              <a:avLst/>
              <a:gdLst/>
              <a:ahLst/>
              <a:cxnLst/>
              <a:rect l="l" t="t" r="r" b="b"/>
              <a:pathLst>
                <a:path w="120000" h="120000" extrusionOk="0">
                  <a:moveTo>
                    <a:pt x="100950" y="87342"/>
                  </a:moveTo>
                  <a:lnTo>
                    <a:pt x="65173" y="87342"/>
                  </a:lnTo>
                  <a:cubicBezTo>
                    <a:pt x="64109" y="82705"/>
                    <a:pt x="59758" y="79130"/>
                    <a:pt x="54536" y="79130"/>
                  </a:cubicBezTo>
                  <a:cubicBezTo>
                    <a:pt x="49315" y="79130"/>
                    <a:pt x="45253" y="82705"/>
                    <a:pt x="43900" y="87342"/>
                  </a:cubicBezTo>
                  <a:lnTo>
                    <a:pt x="19049" y="87342"/>
                  </a:lnTo>
                  <a:cubicBezTo>
                    <a:pt x="17405" y="87342"/>
                    <a:pt x="16341" y="88405"/>
                    <a:pt x="16341" y="90048"/>
                  </a:cubicBezTo>
                  <a:cubicBezTo>
                    <a:pt x="16341" y="91690"/>
                    <a:pt x="17405" y="92753"/>
                    <a:pt x="19049" y="92753"/>
                  </a:cubicBezTo>
                  <a:lnTo>
                    <a:pt x="43900" y="92753"/>
                  </a:lnTo>
                  <a:cubicBezTo>
                    <a:pt x="44963" y="97391"/>
                    <a:pt x="49315" y="100966"/>
                    <a:pt x="54536" y="100966"/>
                  </a:cubicBezTo>
                  <a:cubicBezTo>
                    <a:pt x="59758" y="100966"/>
                    <a:pt x="63819" y="97391"/>
                    <a:pt x="65173" y="92753"/>
                  </a:cubicBezTo>
                  <a:lnTo>
                    <a:pt x="100950" y="92753"/>
                  </a:lnTo>
                  <a:cubicBezTo>
                    <a:pt x="102594" y="92753"/>
                    <a:pt x="103658" y="91690"/>
                    <a:pt x="103658" y="90048"/>
                  </a:cubicBezTo>
                  <a:cubicBezTo>
                    <a:pt x="103658" y="88405"/>
                    <a:pt x="102594" y="87342"/>
                    <a:pt x="100950" y="87342"/>
                  </a:cubicBezTo>
                  <a:close/>
                  <a:moveTo>
                    <a:pt x="54536" y="95458"/>
                  </a:moveTo>
                  <a:cubicBezTo>
                    <a:pt x="51539" y="95458"/>
                    <a:pt x="49121" y="93043"/>
                    <a:pt x="49121" y="90048"/>
                  </a:cubicBezTo>
                  <a:cubicBezTo>
                    <a:pt x="49121" y="87053"/>
                    <a:pt x="51539" y="84541"/>
                    <a:pt x="54536" y="84541"/>
                  </a:cubicBezTo>
                  <a:cubicBezTo>
                    <a:pt x="57534" y="84541"/>
                    <a:pt x="59951" y="87053"/>
                    <a:pt x="59951" y="90048"/>
                  </a:cubicBezTo>
                  <a:cubicBezTo>
                    <a:pt x="59951" y="93043"/>
                    <a:pt x="57534" y="95458"/>
                    <a:pt x="54536" y="95458"/>
                  </a:cubicBezTo>
                  <a:close/>
                  <a:moveTo>
                    <a:pt x="100950" y="57294"/>
                  </a:moveTo>
                  <a:lnTo>
                    <a:pt x="92441" y="57294"/>
                  </a:lnTo>
                  <a:cubicBezTo>
                    <a:pt x="91377" y="52657"/>
                    <a:pt x="87026" y="49082"/>
                    <a:pt x="81804" y="49082"/>
                  </a:cubicBezTo>
                  <a:cubicBezTo>
                    <a:pt x="76680" y="49082"/>
                    <a:pt x="72522" y="52657"/>
                    <a:pt x="71168" y="57294"/>
                  </a:cubicBezTo>
                  <a:lnTo>
                    <a:pt x="19049" y="57294"/>
                  </a:lnTo>
                  <a:cubicBezTo>
                    <a:pt x="17405" y="57294"/>
                    <a:pt x="16341" y="58357"/>
                    <a:pt x="16341" y="60000"/>
                  </a:cubicBezTo>
                  <a:cubicBezTo>
                    <a:pt x="16341" y="61642"/>
                    <a:pt x="17405" y="62801"/>
                    <a:pt x="19049" y="62801"/>
                  </a:cubicBezTo>
                  <a:lnTo>
                    <a:pt x="71168" y="62801"/>
                  </a:lnTo>
                  <a:cubicBezTo>
                    <a:pt x="72232" y="67439"/>
                    <a:pt x="76680" y="70917"/>
                    <a:pt x="81804" y="70917"/>
                  </a:cubicBezTo>
                  <a:cubicBezTo>
                    <a:pt x="87026" y="70917"/>
                    <a:pt x="91087" y="67439"/>
                    <a:pt x="92441" y="62801"/>
                  </a:cubicBezTo>
                  <a:lnTo>
                    <a:pt x="100950" y="62801"/>
                  </a:lnTo>
                  <a:cubicBezTo>
                    <a:pt x="102594" y="62801"/>
                    <a:pt x="103658" y="61642"/>
                    <a:pt x="103658" y="60000"/>
                  </a:cubicBezTo>
                  <a:cubicBezTo>
                    <a:pt x="103658" y="58357"/>
                    <a:pt x="102594" y="57294"/>
                    <a:pt x="100950" y="57294"/>
                  </a:cubicBezTo>
                  <a:close/>
                  <a:moveTo>
                    <a:pt x="81804" y="65507"/>
                  </a:moveTo>
                  <a:cubicBezTo>
                    <a:pt x="78807" y="65507"/>
                    <a:pt x="76390" y="62995"/>
                    <a:pt x="76390" y="60000"/>
                  </a:cubicBezTo>
                  <a:cubicBezTo>
                    <a:pt x="76390" y="57004"/>
                    <a:pt x="78807" y="54589"/>
                    <a:pt x="81804" y="54589"/>
                  </a:cubicBezTo>
                  <a:cubicBezTo>
                    <a:pt x="84802" y="54589"/>
                    <a:pt x="87316" y="57004"/>
                    <a:pt x="87316" y="60000"/>
                  </a:cubicBezTo>
                  <a:cubicBezTo>
                    <a:pt x="87316" y="62995"/>
                    <a:pt x="84802" y="65507"/>
                    <a:pt x="81804" y="65507"/>
                  </a:cubicBezTo>
                  <a:close/>
                  <a:moveTo>
                    <a:pt x="100950" y="27342"/>
                  </a:moveTo>
                  <a:lnTo>
                    <a:pt x="54246" y="27342"/>
                  </a:lnTo>
                  <a:cubicBezTo>
                    <a:pt x="53182" y="22705"/>
                    <a:pt x="48831" y="19130"/>
                    <a:pt x="43609" y="19130"/>
                  </a:cubicBezTo>
                  <a:cubicBezTo>
                    <a:pt x="38388" y="19130"/>
                    <a:pt x="34327" y="22705"/>
                    <a:pt x="32973" y="27342"/>
                  </a:cubicBezTo>
                  <a:lnTo>
                    <a:pt x="19049" y="27342"/>
                  </a:lnTo>
                  <a:cubicBezTo>
                    <a:pt x="17405" y="27342"/>
                    <a:pt x="16341" y="28405"/>
                    <a:pt x="16341" y="30048"/>
                  </a:cubicBezTo>
                  <a:cubicBezTo>
                    <a:pt x="16341" y="31690"/>
                    <a:pt x="17405" y="32753"/>
                    <a:pt x="19049" y="32753"/>
                  </a:cubicBezTo>
                  <a:lnTo>
                    <a:pt x="32973" y="32753"/>
                  </a:lnTo>
                  <a:cubicBezTo>
                    <a:pt x="34037" y="37391"/>
                    <a:pt x="38388" y="40966"/>
                    <a:pt x="43609" y="40966"/>
                  </a:cubicBezTo>
                  <a:cubicBezTo>
                    <a:pt x="48831" y="40966"/>
                    <a:pt x="52892" y="37391"/>
                    <a:pt x="54246" y="32753"/>
                  </a:cubicBezTo>
                  <a:lnTo>
                    <a:pt x="100950" y="32753"/>
                  </a:lnTo>
                  <a:cubicBezTo>
                    <a:pt x="102594" y="32753"/>
                    <a:pt x="103658" y="31690"/>
                    <a:pt x="103658" y="30048"/>
                  </a:cubicBezTo>
                  <a:cubicBezTo>
                    <a:pt x="103658" y="28405"/>
                    <a:pt x="102594" y="27342"/>
                    <a:pt x="100950" y="27342"/>
                  </a:cubicBezTo>
                  <a:close/>
                  <a:moveTo>
                    <a:pt x="43609" y="35458"/>
                  </a:moveTo>
                  <a:cubicBezTo>
                    <a:pt x="40612" y="35458"/>
                    <a:pt x="38195" y="33043"/>
                    <a:pt x="38195" y="30048"/>
                  </a:cubicBezTo>
                  <a:cubicBezTo>
                    <a:pt x="38195" y="27053"/>
                    <a:pt x="40612" y="24541"/>
                    <a:pt x="43609" y="24541"/>
                  </a:cubicBezTo>
                  <a:cubicBezTo>
                    <a:pt x="46607" y="24541"/>
                    <a:pt x="49121" y="27053"/>
                    <a:pt x="49121" y="30048"/>
                  </a:cubicBezTo>
                  <a:cubicBezTo>
                    <a:pt x="49121" y="33043"/>
                    <a:pt x="46607" y="35458"/>
                    <a:pt x="43609" y="35458"/>
                  </a:cubicBezTo>
                  <a:close/>
                  <a:moveTo>
                    <a:pt x="109073" y="0"/>
                  </a:moveTo>
                  <a:lnTo>
                    <a:pt x="10829" y="0"/>
                  </a:lnTo>
                  <a:cubicBezTo>
                    <a:pt x="4834" y="0"/>
                    <a:pt x="0" y="4927"/>
                    <a:pt x="0" y="10917"/>
                  </a:cubicBezTo>
                  <a:lnTo>
                    <a:pt x="0" y="109082"/>
                  </a:lnTo>
                  <a:cubicBezTo>
                    <a:pt x="0" y="115072"/>
                    <a:pt x="4834" y="120000"/>
                    <a:pt x="10829" y="120000"/>
                  </a:cubicBezTo>
                  <a:lnTo>
                    <a:pt x="109073" y="120000"/>
                  </a:lnTo>
                  <a:cubicBezTo>
                    <a:pt x="115165" y="120000"/>
                    <a:pt x="120000" y="115072"/>
                    <a:pt x="120000" y="109082"/>
                  </a:cubicBezTo>
                  <a:lnTo>
                    <a:pt x="120000" y="10917"/>
                  </a:lnTo>
                  <a:cubicBezTo>
                    <a:pt x="120000" y="4927"/>
                    <a:pt x="115165" y="0"/>
                    <a:pt x="109073" y="0"/>
                  </a:cubicBezTo>
                  <a:close/>
                  <a:moveTo>
                    <a:pt x="114585" y="109082"/>
                  </a:moveTo>
                  <a:cubicBezTo>
                    <a:pt x="114585" y="112077"/>
                    <a:pt x="112070" y="114589"/>
                    <a:pt x="109073" y="114589"/>
                  </a:cubicBezTo>
                  <a:lnTo>
                    <a:pt x="10829" y="114589"/>
                  </a:lnTo>
                  <a:cubicBezTo>
                    <a:pt x="7832" y="114589"/>
                    <a:pt x="5414" y="112077"/>
                    <a:pt x="5414" y="109082"/>
                  </a:cubicBezTo>
                  <a:lnTo>
                    <a:pt x="5414" y="10917"/>
                  </a:lnTo>
                  <a:cubicBezTo>
                    <a:pt x="5414" y="7922"/>
                    <a:pt x="7832" y="5507"/>
                    <a:pt x="10829" y="5507"/>
                  </a:cubicBezTo>
                  <a:lnTo>
                    <a:pt x="109073" y="5507"/>
                  </a:lnTo>
                  <a:cubicBezTo>
                    <a:pt x="112070" y="5507"/>
                    <a:pt x="114585" y="7922"/>
                    <a:pt x="114585" y="10917"/>
                  </a:cubicBezTo>
                  <a:lnTo>
                    <a:pt x="114585" y="109082"/>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3" name="Google Shape;1183;p74"/>
            <p:cNvSpPr/>
            <p:nvPr/>
          </p:nvSpPr>
          <p:spPr>
            <a:xfrm>
              <a:off x="4119982" y="4083847"/>
              <a:ext cx="297000" cy="297000"/>
            </a:xfrm>
            <a:custGeom>
              <a:avLst/>
              <a:gdLst/>
              <a:ahLst/>
              <a:cxnLst/>
              <a:rect l="l" t="t" r="r" b="b"/>
              <a:pathLst>
                <a:path w="120000" h="120000" extrusionOk="0">
                  <a:moveTo>
                    <a:pt x="115951" y="47903"/>
                  </a:moveTo>
                  <a:lnTo>
                    <a:pt x="110168" y="46554"/>
                  </a:lnTo>
                  <a:cubicBezTo>
                    <a:pt x="109108" y="42216"/>
                    <a:pt x="107180" y="37879"/>
                    <a:pt x="105060" y="34024"/>
                  </a:cubicBezTo>
                  <a:lnTo>
                    <a:pt x="108048" y="28915"/>
                  </a:lnTo>
                  <a:cubicBezTo>
                    <a:pt x="108819" y="26987"/>
                    <a:pt x="109686" y="24771"/>
                    <a:pt x="108048" y="23132"/>
                  </a:cubicBezTo>
                  <a:lnTo>
                    <a:pt x="96867" y="12048"/>
                  </a:lnTo>
                  <a:cubicBezTo>
                    <a:pt x="96096" y="11180"/>
                    <a:pt x="95228" y="10891"/>
                    <a:pt x="94457" y="10891"/>
                  </a:cubicBezTo>
                  <a:cubicBezTo>
                    <a:pt x="93301" y="10891"/>
                    <a:pt x="92240" y="11469"/>
                    <a:pt x="91180" y="12048"/>
                  </a:cubicBezTo>
                  <a:lnTo>
                    <a:pt x="85975" y="15036"/>
                  </a:lnTo>
                  <a:cubicBezTo>
                    <a:pt x="82216" y="12819"/>
                    <a:pt x="77879" y="10891"/>
                    <a:pt x="73445" y="9831"/>
                  </a:cubicBezTo>
                  <a:lnTo>
                    <a:pt x="72096" y="4144"/>
                  </a:lnTo>
                  <a:cubicBezTo>
                    <a:pt x="71614" y="2216"/>
                    <a:pt x="70265" y="0"/>
                    <a:pt x="68048" y="0"/>
                  </a:cubicBezTo>
                  <a:lnTo>
                    <a:pt x="51951" y="0"/>
                  </a:lnTo>
                  <a:cubicBezTo>
                    <a:pt x="49831" y="0"/>
                    <a:pt x="48481" y="1927"/>
                    <a:pt x="47903" y="4144"/>
                  </a:cubicBezTo>
                  <a:lnTo>
                    <a:pt x="46554" y="9831"/>
                  </a:lnTo>
                  <a:cubicBezTo>
                    <a:pt x="42216" y="10891"/>
                    <a:pt x="37879" y="12819"/>
                    <a:pt x="34024" y="15036"/>
                  </a:cubicBezTo>
                  <a:lnTo>
                    <a:pt x="28915" y="12048"/>
                  </a:lnTo>
                  <a:cubicBezTo>
                    <a:pt x="28048" y="11469"/>
                    <a:pt x="26698" y="10891"/>
                    <a:pt x="25638" y="10891"/>
                  </a:cubicBezTo>
                  <a:cubicBezTo>
                    <a:pt x="24771" y="10891"/>
                    <a:pt x="24000" y="11180"/>
                    <a:pt x="23132" y="12048"/>
                  </a:cubicBezTo>
                  <a:lnTo>
                    <a:pt x="12048" y="23132"/>
                  </a:lnTo>
                  <a:cubicBezTo>
                    <a:pt x="10409" y="24771"/>
                    <a:pt x="11180" y="26987"/>
                    <a:pt x="12048" y="28915"/>
                  </a:cubicBezTo>
                  <a:lnTo>
                    <a:pt x="15036" y="34024"/>
                  </a:lnTo>
                  <a:cubicBezTo>
                    <a:pt x="12819" y="37879"/>
                    <a:pt x="10891" y="42216"/>
                    <a:pt x="9831" y="46554"/>
                  </a:cubicBezTo>
                  <a:lnTo>
                    <a:pt x="4144" y="47903"/>
                  </a:lnTo>
                  <a:cubicBezTo>
                    <a:pt x="2216" y="48481"/>
                    <a:pt x="0" y="49831"/>
                    <a:pt x="0" y="51951"/>
                  </a:cubicBezTo>
                  <a:lnTo>
                    <a:pt x="0" y="68048"/>
                  </a:lnTo>
                  <a:cubicBezTo>
                    <a:pt x="0" y="70265"/>
                    <a:pt x="1927" y="71325"/>
                    <a:pt x="4144" y="72096"/>
                  </a:cubicBezTo>
                  <a:lnTo>
                    <a:pt x="9831" y="73445"/>
                  </a:lnTo>
                  <a:cubicBezTo>
                    <a:pt x="10891" y="77879"/>
                    <a:pt x="12819" y="82216"/>
                    <a:pt x="15036" y="85975"/>
                  </a:cubicBezTo>
                  <a:lnTo>
                    <a:pt x="12048" y="91180"/>
                  </a:lnTo>
                  <a:cubicBezTo>
                    <a:pt x="10891" y="92819"/>
                    <a:pt x="10409" y="95228"/>
                    <a:pt x="12048" y="96867"/>
                  </a:cubicBezTo>
                  <a:lnTo>
                    <a:pt x="23132" y="108048"/>
                  </a:lnTo>
                  <a:cubicBezTo>
                    <a:pt x="24000" y="108819"/>
                    <a:pt x="24771" y="108819"/>
                    <a:pt x="25638" y="108819"/>
                  </a:cubicBezTo>
                  <a:cubicBezTo>
                    <a:pt x="26698" y="108819"/>
                    <a:pt x="27759" y="108337"/>
                    <a:pt x="28915" y="108048"/>
                  </a:cubicBezTo>
                  <a:lnTo>
                    <a:pt x="34024" y="105060"/>
                  </a:lnTo>
                  <a:cubicBezTo>
                    <a:pt x="37879" y="107180"/>
                    <a:pt x="42216" y="109108"/>
                    <a:pt x="46554" y="110168"/>
                  </a:cubicBezTo>
                  <a:lnTo>
                    <a:pt x="47903" y="115951"/>
                  </a:lnTo>
                  <a:cubicBezTo>
                    <a:pt x="48481" y="117783"/>
                    <a:pt x="49831" y="120000"/>
                    <a:pt x="51951" y="120000"/>
                  </a:cubicBezTo>
                  <a:lnTo>
                    <a:pt x="68048" y="120000"/>
                  </a:lnTo>
                  <a:cubicBezTo>
                    <a:pt x="70265" y="120000"/>
                    <a:pt x="71325" y="118072"/>
                    <a:pt x="72096" y="115951"/>
                  </a:cubicBezTo>
                  <a:lnTo>
                    <a:pt x="73445" y="110168"/>
                  </a:lnTo>
                  <a:cubicBezTo>
                    <a:pt x="77879" y="109108"/>
                    <a:pt x="82216" y="107180"/>
                    <a:pt x="85975" y="105060"/>
                  </a:cubicBezTo>
                  <a:lnTo>
                    <a:pt x="91180" y="108048"/>
                  </a:lnTo>
                  <a:cubicBezTo>
                    <a:pt x="92240" y="108626"/>
                    <a:pt x="93301" y="108819"/>
                    <a:pt x="94457" y="108819"/>
                  </a:cubicBezTo>
                  <a:cubicBezTo>
                    <a:pt x="95228" y="108819"/>
                    <a:pt x="96096" y="108626"/>
                    <a:pt x="96867" y="108048"/>
                  </a:cubicBezTo>
                  <a:lnTo>
                    <a:pt x="108048" y="96867"/>
                  </a:lnTo>
                  <a:cubicBezTo>
                    <a:pt x="109686" y="95228"/>
                    <a:pt x="109108" y="93108"/>
                    <a:pt x="108048" y="91180"/>
                  </a:cubicBezTo>
                  <a:lnTo>
                    <a:pt x="105060" y="85975"/>
                  </a:lnTo>
                  <a:cubicBezTo>
                    <a:pt x="107180" y="82216"/>
                    <a:pt x="109108" y="77879"/>
                    <a:pt x="110168" y="73445"/>
                  </a:cubicBezTo>
                  <a:lnTo>
                    <a:pt x="115951" y="72096"/>
                  </a:lnTo>
                  <a:cubicBezTo>
                    <a:pt x="117783" y="71614"/>
                    <a:pt x="120000" y="70265"/>
                    <a:pt x="120000" y="68048"/>
                  </a:cubicBezTo>
                  <a:lnTo>
                    <a:pt x="120000" y="51951"/>
                  </a:lnTo>
                  <a:cubicBezTo>
                    <a:pt x="120000" y="49831"/>
                    <a:pt x="118072" y="48481"/>
                    <a:pt x="115951" y="47903"/>
                  </a:cubicBezTo>
                  <a:close/>
                  <a:moveTo>
                    <a:pt x="114602" y="66698"/>
                  </a:moveTo>
                  <a:lnTo>
                    <a:pt x="114602" y="66698"/>
                  </a:lnTo>
                  <a:lnTo>
                    <a:pt x="108819" y="68048"/>
                  </a:lnTo>
                  <a:cubicBezTo>
                    <a:pt x="106987" y="68626"/>
                    <a:pt x="105349" y="69975"/>
                    <a:pt x="105060" y="71903"/>
                  </a:cubicBezTo>
                  <a:cubicBezTo>
                    <a:pt x="103903" y="75662"/>
                    <a:pt x="102361" y="79518"/>
                    <a:pt x="100433" y="82987"/>
                  </a:cubicBezTo>
                  <a:cubicBezTo>
                    <a:pt x="99373" y="84626"/>
                    <a:pt x="99373" y="86843"/>
                    <a:pt x="100433" y="88481"/>
                  </a:cubicBezTo>
                  <a:lnTo>
                    <a:pt x="103421" y="93301"/>
                  </a:lnTo>
                  <a:lnTo>
                    <a:pt x="93879" y="102843"/>
                  </a:lnTo>
                  <a:lnTo>
                    <a:pt x="93879" y="102843"/>
                  </a:lnTo>
                  <a:lnTo>
                    <a:pt x="88963" y="99855"/>
                  </a:lnTo>
                  <a:cubicBezTo>
                    <a:pt x="88192" y="99373"/>
                    <a:pt x="87132" y="99084"/>
                    <a:pt x="86265" y="99084"/>
                  </a:cubicBezTo>
                  <a:cubicBezTo>
                    <a:pt x="85493" y="99084"/>
                    <a:pt x="84337" y="99373"/>
                    <a:pt x="83566" y="99855"/>
                  </a:cubicBezTo>
                  <a:cubicBezTo>
                    <a:pt x="80000" y="101783"/>
                    <a:pt x="76240" y="103421"/>
                    <a:pt x="72385" y="104481"/>
                  </a:cubicBezTo>
                  <a:cubicBezTo>
                    <a:pt x="70457" y="105060"/>
                    <a:pt x="69108" y="106409"/>
                    <a:pt x="68626" y="108337"/>
                  </a:cubicBezTo>
                  <a:lnTo>
                    <a:pt x="67180" y="114024"/>
                  </a:lnTo>
                  <a:lnTo>
                    <a:pt x="67180" y="114024"/>
                  </a:lnTo>
                  <a:lnTo>
                    <a:pt x="53879" y="114024"/>
                  </a:lnTo>
                  <a:lnTo>
                    <a:pt x="52530" y="108337"/>
                  </a:lnTo>
                  <a:cubicBezTo>
                    <a:pt x="51951" y="106409"/>
                    <a:pt x="50602" y="104771"/>
                    <a:pt x="48771" y="104481"/>
                  </a:cubicBezTo>
                  <a:cubicBezTo>
                    <a:pt x="44915" y="103421"/>
                    <a:pt x="41156" y="101783"/>
                    <a:pt x="37590" y="99855"/>
                  </a:cubicBezTo>
                  <a:cubicBezTo>
                    <a:pt x="36722" y="99373"/>
                    <a:pt x="35662" y="99084"/>
                    <a:pt x="34891" y="99084"/>
                  </a:cubicBezTo>
                  <a:cubicBezTo>
                    <a:pt x="33734" y="99084"/>
                    <a:pt x="32963" y="99373"/>
                    <a:pt x="32096" y="99855"/>
                  </a:cubicBezTo>
                  <a:lnTo>
                    <a:pt x="27277" y="102843"/>
                  </a:lnTo>
                  <a:lnTo>
                    <a:pt x="27277" y="102843"/>
                  </a:lnTo>
                  <a:lnTo>
                    <a:pt x="17734" y="93301"/>
                  </a:lnTo>
                  <a:lnTo>
                    <a:pt x="20722" y="88481"/>
                  </a:lnTo>
                  <a:cubicBezTo>
                    <a:pt x="21783" y="86843"/>
                    <a:pt x="21783" y="84626"/>
                    <a:pt x="20722" y="82987"/>
                  </a:cubicBezTo>
                  <a:cubicBezTo>
                    <a:pt x="18506" y="79518"/>
                    <a:pt x="17156" y="75662"/>
                    <a:pt x="16096" y="71903"/>
                  </a:cubicBezTo>
                  <a:cubicBezTo>
                    <a:pt x="15518" y="69975"/>
                    <a:pt x="14168" y="68626"/>
                    <a:pt x="12240" y="68048"/>
                  </a:cubicBezTo>
                  <a:lnTo>
                    <a:pt x="6843" y="66698"/>
                  </a:lnTo>
                  <a:lnTo>
                    <a:pt x="6843" y="66698"/>
                  </a:lnTo>
                  <a:lnTo>
                    <a:pt x="6843" y="53397"/>
                  </a:lnTo>
                  <a:lnTo>
                    <a:pt x="12530" y="51951"/>
                  </a:lnTo>
                  <a:cubicBezTo>
                    <a:pt x="14457" y="51469"/>
                    <a:pt x="16096" y="50120"/>
                    <a:pt x="16385" y="48192"/>
                  </a:cubicBezTo>
                  <a:cubicBezTo>
                    <a:pt x="17445" y="44337"/>
                    <a:pt x="19084" y="40578"/>
                    <a:pt x="21012" y="37012"/>
                  </a:cubicBezTo>
                  <a:cubicBezTo>
                    <a:pt x="22072" y="35373"/>
                    <a:pt x="22072" y="33253"/>
                    <a:pt x="21012" y="31614"/>
                  </a:cubicBezTo>
                  <a:lnTo>
                    <a:pt x="18024" y="26698"/>
                  </a:lnTo>
                  <a:lnTo>
                    <a:pt x="18024" y="26698"/>
                  </a:lnTo>
                  <a:lnTo>
                    <a:pt x="27469" y="17156"/>
                  </a:lnTo>
                  <a:lnTo>
                    <a:pt x="32385" y="20144"/>
                  </a:lnTo>
                  <a:cubicBezTo>
                    <a:pt x="33253" y="20722"/>
                    <a:pt x="34313" y="21012"/>
                    <a:pt x="35084" y="21012"/>
                  </a:cubicBezTo>
                  <a:cubicBezTo>
                    <a:pt x="35951" y="21012"/>
                    <a:pt x="37012" y="20722"/>
                    <a:pt x="37879" y="20144"/>
                  </a:cubicBezTo>
                  <a:cubicBezTo>
                    <a:pt x="41349" y="18313"/>
                    <a:pt x="45204" y="16674"/>
                    <a:pt x="48963" y="15518"/>
                  </a:cubicBezTo>
                  <a:cubicBezTo>
                    <a:pt x="50891" y="15036"/>
                    <a:pt x="52240" y="13686"/>
                    <a:pt x="52819" y="11759"/>
                  </a:cubicBezTo>
                  <a:lnTo>
                    <a:pt x="54168" y="6072"/>
                  </a:lnTo>
                  <a:lnTo>
                    <a:pt x="67469" y="6072"/>
                  </a:lnTo>
                  <a:lnTo>
                    <a:pt x="67469" y="6072"/>
                  </a:lnTo>
                  <a:lnTo>
                    <a:pt x="68819" y="11759"/>
                  </a:lnTo>
                  <a:cubicBezTo>
                    <a:pt x="69397" y="13686"/>
                    <a:pt x="70746" y="15228"/>
                    <a:pt x="72674" y="15518"/>
                  </a:cubicBezTo>
                  <a:cubicBezTo>
                    <a:pt x="76433" y="16674"/>
                    <a:pt x="80289" y="18313"/>
                    <a:pt x="83855" y="20144"/>
                  </a:cubicBezTo>
                  <a:cubicBezTo>
                    <a:pt x="84626" y="20722"/>
                    <a:pt x="85686" y="21012"/>
                    <a:pt x="86554" y="21012"/>
                  </a:cubicBezTo>
                  <a:cubicBezTo>
                    <a:pt x="87614" y="21012"/>
                    <a:pt x="88481" y="20722"/>
                    <a:pt x="89253" y="20144"/>
                  </a:cubicBezTo>
                  <a:lnTo>
                    <a:pt x="94168" y="17156"/>
                  </a:lnTo>
                  <a:lnTo>
                    <a:pt x="103710" y="26698"/>
                  </a:lnTo>
                  <a:lnTo>
                    <a:pt x="103710" y="26698"/>
                  </a:lnTo>
                  <a:lnTo>
                    <a:pt x="100722" y="31614"/>
                  </a:lnTo>
                  <a:cubicBezTo>
                    <a:pt x="99566" y="33253"/>
                    <a:pt x="99566" y="35373"/>
                    <a:pt x="100722" y="37012"/>
                  </a:cubicBezTo>
                  <a:cubicBezTo>
                    <a:pt x="102554" y="40578"/>
                    <a:pt x="104192" y="44337"/>
                    <a:pt x="105349" y="48192"/>
                  </a:cubicBezTo>
                  <a:cubicBezTo>
                    <a:pt x="105831" y="50120"/>
                    <a:pt x="107180" y="51469"/>
                    <a:pt x="109108" y="51951"/>
                  </a:cubicBezTo>
                  <a:lnTo>
                    <a:pt x="114795" y="53397"/>
                  </a:lnTo>
                  <a:lnTo>
                    <a:pt x="114795" y="66698"/>
                  </a:lnTo>
                  <a:lnTo>
                    <a:pt x="114602" y="66698"/>
                  </a:lnTo>
                  <a:close/>
                  <a:moveTo>
                    <a:pt x="60144" y="32674"/>
                  </a:moveTo>
                  <a:cubicBezTo>
                    <a:pt x="45204" y="32674"/>
                    <a:pt x="32963" y="44915"/>
                    <a:pt x="32963" y="59855"/>
                  </a:cubicBezTo>
                  <a:cubicBezTo>
                    <a:pt x="32963" y="74891"/>
                    <a:pt x="45204" y="87132"/>
                    <a:pt x="60144" y="87132"/>
                  </a:cubicBezTo>
                  <a:cubicBezTo>
                    <a:pt x="75084" y="87132"/>
                    <a:pt x="87325" y="74891"/>
                    <a:pt x="87325" y="59855"/>
                  </a:cubicBezTo>
                  <a:cubicBezTo>
                    <a:pt x="87325" y="44915"/>
                    <a:pt x="75084" y="32674"/>
                    <a:pt x="60144" y="32674"/>
                  </a:cubicBezTo>
                  <a:close/>
                  <a:moveTo>
                    <a:pt x="60144" y="81638"/>
                  </a:moveTo>
                  <a:cubicBezTo>
                    <a:pt x="48192" y="81638"/>
                    <a:pt x="38361" y="71903"/>
                    <a:pt x="38361" y="59855"/>
                  </a:cubicBezTo>
                  <a:cubicBezTo>
                    <a:pt x="38361" y="47903"/>
                    <a:pt x="48192" y="38168"/>
                    <a:pt x="60144" y="38168"/>
                  </a:cubicBezTo>
                  <a:cubicBezTo>
                    <a:pt x="72096" y="38168"/>
                    <a:pt x="81927" y="47903"/>
                    <a:pt x="81927" y="59855"/>
                  </a:cubicBezTo>
                  <a:cubicBezTo>
                    <a:pt x="81927" y="71903"/>
                    <a:pt x="72096" y="81638"/>
                    <a:pt x="60144" y="8163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4" name="Google Shape;1184;p74"/>
            <p:cNvSpPr/>
            <p:nvPr/>
          </p:nvSpPr>
          <p:spPr>
            <a:xfrm>
              <a:off x="4689684" y="4083847"/>
              <a:ext cx="297000" cy="297000"/>
            </a:xfrm>
            <a:custGeom>
              <a:avLst/>
              <a:gdLst/>
              <a:ahLst/>
              <a:cxnLst/>
              <a:rect l="l" t="t" r="r" b="b"/>
              <a:pathLst>
                <a:path w="120000" h="120000" extrusionOk="0">
                  <a:moveTo>
                    <a:pt x="60144" y="27277"/>
                  </a:moveTo>
                  <a:cubicBezTo>
                    <a:pt x="42216" y="27277"/>
                    <a:pt x="27469" y="41927"/>
                    <a:pt x="27469" y="59855"/>
                  </a:cubicBezTo>
                  <a:cubicBezTo>
                    <a:pt x="27469" y="77879"/>
                    <a:pt x="42216" y="92530"/>
                    <a:pt x="60144" y="92530"/>
                  </a:cubicBezTo>
                  <a:cubicBezTo>
                    <a:pt x="78072" y="92530"/>
                    <a:pt x="92722" y="77879"/>
                    <a:pt x="92722" y="59855"/>
                  </a:cubicBezTo>
                  <a:cubicBezTo>
                    <a:pt x="92722" y="41927"/>
                    <a:pt x="78072" y="27277"/>
                    <a:pt x="60144" y="27277"/>
                  </a:cubicBezTo>
                  <a:close/>
                  <a:moveTo>
                    <a:pt x="60144" y="32674"/>
                  </a:moveTo>
                  <a:cubicBezTo>
                    <a:pt x="69397" y="32674"/>
                    <a:pt x="77493" y="37301"/>
                    <a:pt x="82409" y="44337"/>
                  </a:cubicBezTo>
                  <a:lnTo>
                    <a:pt x="68048" y="52530"/>
                  </a:lnTo>
                  <a:cubicBezTo>
                    <a:pt x="66120" y="50409"/>
                    <a:pt x="63132" y="49253"/>
                    <a:pt x="60144" y="49253"/>
                  </a:cubicBezTo>
                  <a:cubicBezTo>
                    <a:pt x="57156" y="49253"/>
                    <a:pt x="54168" y="50602"/>
                    <a:pt x="52240" y="52530"/>
                  </a:cubicBezTo>
                  <a:lnTo>
                    <a:pt x="37783" y="44337"/>
                  </a:lnTo>
                  <a:cubicBezTo>
                    <a:pt x="42698" y="37301"/>
                    <a:pt x="50891" y="32674"/>
                    <a:pt x="60144" y="32674"/>
                  </a:cubicBezTo>
                  <a:close/>
                  <a:moveTo>
                    <a:pt x="57445" y="87132"/>
                  </a:moveTo>
                  <a:cubicBezTo>
                    <a:pt x="43566" y="85686"/>
                    <a:pt x="32963" y="74024"/>
                    <a:pt x="32963" y="59855"/>
                  </a:cubicBezTo>
                  <a:cubicBezTo>
                    <a:pt x="32963" y="56096"/>
                    <a:pt x="33734" y="52530"/>
                    <a:pt x="35084" y="48963"/>
                  </a:cubicBezTo>
                  <a:lnTo>
                    <a:pt x="49542" y="57156"/>
                  </a:lnTo>
                  <a:cubicBezTo>
                    <a:pt x="49253" y="58024"/>
                    <a:pt x="49253" y="59084"/>
                    <a:pt x="49253" y="59855"/>
                  </a:cubicBezTo>
                  <a:cubicBezTo>
                    <a:pt x="49253" y="65060"/>
                    <a:pt x="52819" y="69108"/>
                    <a:pt x="57445" y="70457"/>
                  </a:cubicBezTo>
                  <a:lnTo>
                    <a:pt x="57445" y="87132"/>
                  </a:lnTo>
                  <a:close/>
                  <a:moveTo>
                    <a:pt x="54650" y="59855"/>
                  </a:moveTo>
                  <a:cubicBezTo>
                    <a:pt x="54650" y="56867"/>
                    <a:pt x="57156" y="54457"/>
                    <a:pt x="60144" y="54457"/>
                  </a:cubicBezTo>
                  <a:cubicBezTo>
                    <a:pt x="63132" y="54457"/>
                    <a:pt x="65542" y="56867"/>
                    <a:pt x="65542" y="59855"/>
                  </a:cubicBezTo>
                  <a:cubicBezTo>
                    <a:pt x="65542" y="62843"/>
                    <a:pt x="63132" y="65349"/>
                    <a:pt x="60144" y="65349"/>
                  </a:cubicBezTo>
                  <a:cubicBezTo>
                    <a:pt x="57156" y="65349"/>
                    <a:pt x="54650" y="62843"/>
                    <a:pt x="54650" y="59855"/>
                  </a:cubicBezTo>
                  <a:close/>
                  <a:moveTo>
                    <a:pt x="87325" y="59855"/>
                  </a:moveTo>
                  <a:cubicBezTo>
                    <a:pt x="87325" y="74024"/>
                    <a:pt x="76722" y="85493"/>
                    <a:pt x="62843" y="87132"/>
                  </a:cubicBezTo>
                  <a:lnTo>
                    <a:pt x="62843" y="70457"/>
                  </a:lnTo>
                  <a:cubicBezTo>
                    <a:pt x="67469" y="69397"/>
                    <a:pt x="71036" y="65060"/>
                    <a:pt x="71036" y="59855"/>
                  </a:cubicBezTo>
                  <a:cubicBezTo>
                    <a:pt x="71036" y="59084"/>
                    <a:pt x="70746" y="58024"/>
                    <a:pt x="70746" y="57156"/>
                  </a:cubicBezTo>
                  <a:lnTo>
                    <a:pt x="85108" y="48963"/>
                  </a:lnTo>
                  <a:cubicBezTo>
                    <a:pt x="86554" y="52530"/>
                    <a:pt x="87325" y="56096"/>
                    <a:pt x="87325" y="59855"/>
                  </a:cubicBezTo>
                  <a:close/>
                  <a:moveTo>
                    <a:pt x="115855" y="47903"/>
                  </a:moveTo>
                  <a:lnTo>
                    <a:pt x="110168" y="46554"/>
                  </a:lnTo>
                  <a:cubicBezTo>
                    <a:pt x="109108" y="42216"/>
                    <a:pt x="107180" y="37879"/>
                    <a:pt x="104963" y="34024"/>
                  </a:cubicBezTo>
                  <a:lnTo>
                    <a:pt x="107951" y="28915"/>
                  </a:lnTo>
                  <a:cubicBezTo>
                    <a:pt x="108819" y="26987"/>
                    <a:pt x="109590" y="24771"/>
                    <a:pt x="107951" y="23132"/>
                  </a:cubicBezTo>
                  <a:lnTo>
                    <a:pt x="96867" y="12048"/>
                  </a:lnTo>
                  <a:cubicBezTo>
                    <a:pt x="96000" y="11180"/>
                    <a:pt x="95228" y="10891"/>
                    <a:pt x="94361" y="10891"/>
                  </a:cubicBezTo>
                  <a:cubicBezTo>
                    <a:pt x="93301" y="10891"/>
                    <a:pt x="92240" y="11469"/>
                    <a:pt x="91180" y="12048"/>
                  </a:cubicBezTo>
                  <a:lnTo>
                    <a:pt x="85975" y="15036"/>
                  </a:lnTo>
                  <a:cubicBezTo>
                    <a:pt x="82120" y="12819"/>
                    <a:pt x="77783" y="10891"/>
                    <a:pt x="73445" y="9831"/>
                  </a:cubicBezTo>
                  <a:lnTo>
                    <a:pt x="72096" y="4144"/>
                  </a:lnTo>
                  <a:cubicBezTo>
                    <a:pt x="71518" y="2216"/>
                    <a:pt x="70168" y="0"/>
                    <a:pt x="68048" y="0"/>
                  </a:cubicBezTo>
                  <a:lnTo>
                    <a:pt x="51951" y="0"/>
                  </a:lnTo>
                  <a:cubicBezTo>
                    <a:pt x="49831" y="0"/>
                    <a:pt x="48385" y="1927"/>
                    <a:pt x="47903" y="4144"/>
                  </a:cubicBezTo>
                  <a:lnTo>
                    <a:pt x="46554" y="9831"/>
                  </a:lnTo>
                  <a:cubicBezTo>
                    <a:pt x="42216" y="10891"/>
                    <a:pt x="37783" y="12819"/>
                    <a:pt x="34024" y="15036"/>
                  </a:cubicBezTo>
                  <a:lnTo>
                    <a:pt x="28819" y="12048"/>
                  </a:lnTo>
                  <a:cubicBezTo>
                    <a:pt x="28048" y="11469"/>
                    <a:pt x="26698" y="10891"/>
                    <a:pt x="25542" y="10891"/>
                  </a:cubicBezTo>
                  <a:cubicBezTo>
                    <a:pt x="24771" y="10891"/>
                    <a:pt x="23903" y="11180"/>
                    <a:pt x="23132" y="12048"/>
                  </a:cubicBezTo>
                  <a:lnTo>
                    <a:pt x="11951" y="23132"/>
                  </a:lnTo>
                  <a:cubicBezTo>
                    <a:pt x="10313" y="24771"/>
                    <a:pt x="11180" y="26987"/>
                    <a:pt x="11951" y="28915"/>
                  </a:cubicBezTo>
                  <a:lnTo>
                    <a:pt x="14939" y="34024"/>
                  </a:lnTo>
                  <a:cubicBezTo>
                    <a:pt x="12819" y="37879"/>
                    <a:pt x="10891" y="42216"/>
                    <a:pt x="9831" y="46554"/>
                  </a:cubicBezTo>
                  <a:lnTo>
                    <a:pt x="4048" y="47903"/>
                  </a:lnTo>
                  <a:cubicBezTo>
                    <a:pt x="2216" y="48481"/>
                    <a:pt x="0" y="49831"/>
                    <a:pt x="0" y="51951"/>
                  </a:cubicBezTo>
                  <a:lnTo>
                    <a:pt x="0" y="68048"/>
                  </a:lnTo>
                  <a:cubicBezTo>
                    <a:pt x="0" y="70265"/>
                    <a:pt x="1927" y="71325"/>
                    <a:pt x="4048" y="72096"/>
                  </a:cubicBezTo>
                  <a:lnTo>
                    <a:pt x="9831" y="73445"/>
                  </a:lnTo>
                  <a:cubicBezTo>
                    <a:pt x="10891" y="77879"/>
                    <a:pt x="12819" y="82216"/>
                    <a:pt x="14939" y="85975"/>
                  </a:cubicBezTo>
                  <a:lnTo>
                    <a:pt x="11951" y="91180"/>
                  </a:lnTo>
                  <a:cubicBezTo>
                    <a:pt x="10891" y="92819"/>
                    <a:pt x="10313" y="95228"/>
                    <a:pt x="11951" y="96867"/>
                  </a:cubicBezTo>
                  <a:lnTo>
                    <a:pt x="23132" y="108048"/>
                  </a:lnTo>
                  <a:cubicBezTo>
                    <a:pt x="23903" y="108819"/>
                    <a:pt x="24771" y="108819"/>
                    <a:pt x="25542" y="108819"/>
                  </a:cubicBezTo>
                  <a:cubicBezTo>
                    <a:pt x="26698" y="108819"/>
                    <a:pt x="27759" y="108337"/>
                    <a:pt x="28819" y="108048"/>
                  </a:cubicBezTo>
                  <a:lnTo>
                    <a:pt x="34024" y="105060"/>
                  </a:lnTo>
                  <a:cubicBezTo>
                    <a:pt x="37783" y="107180"/>
                    <a:pt x="42216" y="109108"/>
                    <a:pt x="46554" y="110168"/>
                  </a:cubicBezTo>
                  <a:lnTo>
                    <a:pt x="47903" y="115951"/>
                  </a:lnTo>
                  <a:cubicBezTo>
                    <a:pt x="48385" y="117783"/>
                    <a:pt x="49831" y="120000"/>
                    <a:pt x="51951" y="120000"/>
                  </a:cubicBezTo>
                  <a:lnTo>
                    <a:pt x="68048" y="120000"/>
                  </a:lnTo>
                  <a:cubicBezTo>
                    <a:pt x="70168" y="120000"/>
                    <a:pt x="71228" y="118072"/>
                    <a:pt x="72096" y="115951"/>
                  </a:cubicBezTo>
                  <a:lnTo>
                    <a:pt x="73445" y="110168"/>
                  </a:lnTo>
                  <a:cubicBezTo>
                    <a:pt x="77783" y="109108"/>
                    <a:pt x="82120" y="107180"/>
                    <a:pt x="85975" y="105060"/>
                  </a:cubicBezTo>
                  <a:lnTo>
                    <a:pt x="91180" y="108048"/>
                  </a:lnTo>
                  <a:cubicBezTo>
                    <a:pt x="92240" y="108626"/>
                    <a:pt x="93301" y="108819"/>
                    <a:pt x="94361" y="108819"/>
                  </a:cubicBezTo>
                  <a:cubicBezTo>
                    <a:pt x="95228" y="108819"/>
                    <a:pt x="96000" y="108626"/>
                    <a:pt x="96867" y="108048"/>
                  </a:cubicBezTo>
                  <a:lnTo>
                    <a:pt x="107951" y="96867"/>
                  </a:lnTo>
                  <a:cubicBezTo>
                    <a:pt x="109590" y="95228"/>
                    <a:pt x="109108" y="93108"/>
                    <a:pt x="107951" y="91180"/>
                  </a:cubicBezTo>
                  <a:lnTo>
                    <a:pt x="104963" y="85975"/>
                  </a:lnTo>
                  <a:cubicBezTo>
                    <a:pt x="107180" y="82216"/>
                    <a:pt x="109108" y="77879"/>
                    <a:pt x="110168" y="73445"/>
                  </a:cubicBezTo>
                  <a:lnTo>
                    <a:pt x="115855" y="72096"/>
                  </a:lnTo>
                  <a:cubicBezTo>
                    <a:pt x="117783" y="71614"/>
                    <a:pt x="120000" y="70265"/>
                    <a:pt x="120000" y="68048"/>
                  </a:cubicBezTo>
                  <a:lnTo>
                    <a:pt x="120000" y="51951"/>
                  </a:lnTo>
                  <a:cubicBezTo>
                    <a:pt x="120000" y="49831"/>
                    <a:pt x="118072" y="48481"/>
                    <a:pt x="115855" y="47903"/>
                  </a:cubicBezTo>
                  <a:close/>
                  <a:moveTo>
                    <a:pt x="114506" y="66698"/>
                  </a:moveTo>
                  <a:lnTo>
                    <a:pt x="114506" y="66698"/>
                  </a:lnTo>
                  <a:lnTo>
                    <a:pt x="108819" y="68048"/>
                  </a:lnTo>
                  <a:cubicBezTo>
                    <a:pt x="106891" y="68626"/>
                    <a:pt x="105253" y="69975"/>
                    <a:pt x="104963" y="71903"/>
                  </a:cubicBezTo>
                  <a:cubicBezTo>
                    <a:pt x="103903" y="75662"/>
                    <a:pt x="102265" y="79518"/>
                    <a:pt x="100337" y="82987"/>
                  </a:cubicBezTo>
                  <a:cubicBezTo>
                    <a:pt x="99277" y="84626"/>
                    <a:pt x="99277" y="86843"/>
                    <a:pt x="100337" y="88481"/>
                  </a:cubicBezTo>
                  <a:lnTo>
                    <a:pt x="103421" y="93301"/>
                  </a:lnTo>
                  <a:lnTo>
                    <a:pt x="93879" y="102843"/>
                  </a:lnTo>
                  <a:lnTo>
                    <a:pt x="93879" y="102843"/>
                  </a:lnTo>
                  <a:lnTo>
                    <a:pt x="88963" y="99855"/>
                  </a:lnTo>
                  <a:cubicBezTo>
                    <a:pt x="88096" y="99373"/>
                    <a:pt x="87036" y="99084"/>
                    <a:pt x="86265" y="99084"/>
                  </a:cubicBezTo>
                  <a:cubicBezTo>
                    <a:pt x="85397" y="99084"/>
                    <a:pt x="84337" y="99373"/>
                    <a:pt x="83469" y="99855"/>
                  </a:cubicBezTo>
                  <a:cubicBezTo>
                    <a:pt x="80000" y="101783"/>
                    <a:pt x="76144" y="103421"/>
                    <a:pt x="72385" y="104481"/>
                  </a:cubicBezTo>
                  <a:cubicBezTo>
                    <a:pt x="70457" y="105060"/>
                    <a:pt x="69108" y="106409"/>
                    <a:pt x="68530" y="108337"/>
                  </a:cubicBezTo>
                  <a:lnTo>
                    <a:pt x="67180" y="114024"/>
                  </a:lnTo>
                  <a:lnTo>
                    <a:pt x="67180" y="114024"/>
                  </a:lnTo>
                  <a:lnTo>
                    <a:pt x="53879" y="114024"/>
                  </a:lnTo>
                  <a:lnTo>
                    <a:pt x="52530" y="108337"/>
                  </a:lnTo>
                  <a:cubicBezTo>
                    <a:pt x="51951" y="106409"/>
                    <a:pt x="50602" y="104771"/>
                    <a:pt x="48674" y="104481"/>
                  </a:cubicBezTo>
                  <a:cubicBezTo>
                    <a:pt x="44915" y="103421"/>
                    <a:pt x="41060" y="101783"/>
                    <a:pt x="37590" y="99855"/>
                  </a:cubicBezTo>
                  <a:cubicBezTo>
                    <a:pt x="36722" y="99373"/>
                    <a:pt x="35662" y="99084"/>
                    <a:pt x="34795" y="99084"/>
                  </a:cubicBezTo>
                  <a:cubicBezTo>
                    <a:pt x="33734" y="99084"/>
                    <a:pt x="32963" y="99373"/>
                    <a:pt x="32096" y="99855"/>
                  </a:cubicBezTo>
                  <a:lnTo>
                    <a:pt x="27180" y="102843"/>
                  </a:lnTo>
                  <a:lnTo>
                    <a:pt x="27180" y="102843"/>
                  </a:lnTo>
                  <a:lnTo>
                    <a:pt x="17734" y="93301"/>
                  </a:lnTo>
                  <a:lnTo>
                    <a:pt x="20722" y="88481"/>
                  </a:lnTo>
                  <a:cubicBezTo>
                    <a:pt x="21783" y="86843"/>
                    <a:pt x="21783" y="84626"/>
                    <a:pt x="20722" y="82987"/>
                  </a:cubicBezTo>
                  <a:cubicBezTo>
                    <a:pt x="18506" y="79518"/>
                    <a:pt x="17156" y="75662"/>
                    <a:pt x="16096" y="71903"/>
                  </a:cubicBezTo>
                  <a:cubicBezTo>
                    <a:pt x="15518" y="69975"/>
                    <a:pt x="14168" y="68626"/>
                    <a:pt x="12240" y="68048"/>
                  </a:cubicBezTo>
                  <a:lnTo>
                    <a:pt x="6843" y="66698"/>
                  </a:lnTo>
                  <a:lnTo>
                    <a:pt x="6843" y="66698"/>
                  </a:lnTo>
                  <a:lnTo>
                    <a:pt x="6843" y="53397"/>
                  </a:lnTo>
                  <a:lnTo>
                    <a:pt x="12530" y="51951"/>
                  </a:lnTo>
                  <a:cubicBezTo>
                    <a:pt x="14457" y="51469"/>
                    <a:pt x="16096" y="50120"/>
                    <a:pt x="16289" y="48192"/>
                  </a:cubicBezTo>
                  <a:cubicBezTo>
                    <a:pt x="17445" y="44337"/>
                    <a:pt x="19084" y="40578"/>
                    <a:pt x="20915" y="37012"/>
                  </a:cubicBezTo>
                  <a:cubicBezTo>
                    <a:pt x="22072" y="35373"/>
                    <a:pt x="22072" y="33253"/>
                    <a:pt x="20915" y="31614"/>
                  </a:cubicBezTo>
                  <a:lnTo>
                    <a:pt x="17927" y="26698"/>
                  </a:lnTo>
                  <a:lnTo>
                    <a:pt x="17927" y="26698"/>
                  </a:lnTo>
                  <a:lnTo>
                    <a:pt x="27469" y="17156"/>
                  </a:lnTo>
                  <a:lnTo>
                    <a:pt x="32385" y="20144"/>
                  </a:lnTo>
                  <a:cubicBezTo>
                    <a:pt x="33156" y="20722"/>
                    <a:pt x="34313" y="21012"/>
                    <a:pt x="35084" y="21012"/>
                  </a:cubicBezTo>
                  <a:cubicBezTo>
                    <a:pt x="35951" y="21012"/>
                    <a:pt x="37012" y="20722"/>
                    <a:pt x="37783" y="20144"/>
                  </a:cubicBezTo>
                  <a:cubicBezTo>
                    <a:pt x="41349" y="18313"/>
                    <a:pt x="45204" y="16674"/>
                    <a:pt x="48963" y="15518"/>
                  </a:cubicBezTo>
                  <a:cubicBezTo>
                    <a:pt x="50891" y="15036"/>
                    <a:pt x="52240" y="13686"/>
                    <a:pt x="52819" y="11759"/>
                  </a:cubicBezTo>
                  <a:lnTo>
                    <a:pt x="54168" y="6072"/>
                  </a:lnTo>
                  <a:lnTo>
                    <a:pt x="67469" y="6072"/>
                  </a:lnTo>
                  <a:lnTo>
                    <a:pt x="67469" y="6072"/>
                  </a:lnTo>
                  <a:lnTo>
                    <a:pt x="68819" y="11759"/>
                  </a:lnTo>
                  <a:cubicBezTo>
                    <a:pt x="69397" y="13686"/>
                    <a:pt x="70746" y="15228"/>
                    <a:pt x="72674" y="15518"/>
                  </a:cubicBezTo>
                  <a:cubicBezTo>
                    <a:pt x="76433" y="16674"/>
                    <a:pt x="80289" y="18313"/>
                    <a:pt x="83759" y="20144"/>
                  </a:cubicBezTo>
                  <a:cubicBezTo>
                    <a:pt x="84626" y="20722"/>
                    <a:pt x="85686" y="21012"/>
                    <a:pt x="86554" y="21012"/>
                  </a:cubicBezTo>
                  <a:cubicBezTo>
                    <a:pt x="87614" y="21012"/>
                    <a:pt x="88385" y="20722"/>
                    <a:pt x="89253" y="20144"/>
                  </a:cubicBezTo>
                  <a:lnTo>
                    <a:pt x="94168" y="17156"/>
                  </a:lnTo>
                  <a:lnTo>
                    <a:pt x="103614" y="26698"/>
                  </a:lnTo>
                  <a:lnTo>
                    <a:pt x="103614" y="26698"/>
                  </a:lnTo>
                  <a:lnTo>
                    <a:pt x="100626" y="31614"/>
                  </a:lnTo>
                  <a:cubicBezTo>
                    <a:pt x="99566" y="33253"/>
                    <a:pt x="99566" y="35373"/>
                    <a:pt x="100626" y="37012"/>
                  </a:cubicBezTo>
                  <a:cubicBezTo>
                    <a:pt x="102554" y="40578"/>
                    <a:pt x="104192" y="44337"/>
                    <a:pt x="105253" y="48192"/>
                  </a:cubicBezTo>
                  <a:cubicBezTo>
                    <a:pt x="105831" y="50120"/>
                    <a:pt x="107180" y="51469"/>
                    <a:pt x="109108" y="51951"/>
                  </a:cubicBezTo>
                  <a:lnTo>
                    <a:pt x="114795" y="53397"/>
                  </a:lnTo>
                  <a:lnTo>
                    <a:pt x="114795" y="66698"/>
                  </a:lnTo>
                  <a:lnTo>
                    <a:pt x="114506" y="66698"/>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5" name="Google Shape;1185;p74"/>
            <p:cNvSpPr/>
            <p:nvPr/>
          </p:nvSpPr>
          <p:spPr>
            <a:xfrm>
              <a:off x="5259388" y="4083847"/>
              <a:ext cx="297000" cy="297000"/>
            </a:xfrm>
            <a:custGeom>
              <a:avLst/>
              <a:gdLst/>
              <a:ahLst/>
              <a:cxnLst/>
              <a:rect l="l" t="t" r="r" b="b"/>
              <a:pathLst>
                <a:path w="120000" h="120000" extrusionOk="0">
                  <a:moveTo>
                    <a:pt x="109073" y="0"/>
                  </a:moveTo>
                  <a:lnTo>
                    <a:pt x="10829" y="0"/>
                  </a:lnTo>
                  <a:cubicBezTo>
                    <a:pt x="4834" y="0"/>
                    <a:pt x="0" y="4927"/>
                    <a:pt x="0" y="10917"/>
                  </a:cubicBezTo>
                  <a:lnTo>
                    <a:pt x="0" y="109082"/>
                  </a:lnTo>
                  <a:cubicBezTo>
                    <a:pt x="0" y="115072"/>
                    <a:pt x="4834" y="120000"/>
                    <a:pt x="10829" y="120000"/>
                  </a:cubicBezTo>
                  <a:lnTo>
                    <a:pt x="109073" y="120000"/>
                  </a:lnTo>
                  <a:cubicBezTo>
                    <a:pt x="115165" y="120000"/>
                    <a:pt x="120000" y="115072"/>
                    <a:pt x="120000" y="109082"/>
                  </a:cubicBezTo>
                  <a:lnTo>
                    <a:pt x="120000" y="10917"/>
                  </a:lnTo>
                  <a:cubicBezTo>
                    <a:pt x="120000" y="4927"/>
                    <a:pt x="115165" y="0"/>
                    <a:pt x="109073" y="0"/>
                  </a:cubicBezTo>
                  <a:close/>
                  <a:moveTo>
                    <a:pt x="5414" y="10917"/>
                  </a:moveTo>
                  <a:cubicBezTo>
                    <a:pt x="5414" y="7922"/>
                    <a:pt x="7832" y="5507"/>
                    <a:pt x="10829" y="5507"/>
                  </a:cubicBezTo>
                  <a:lnTo>
                    <a:pt x="24270" y="5507"/>
                  </a:lnTo>
                  <a:cubicBezTo>
                    <a:pt x="22917" y="15265"/>
                    <a:pt x="15278" y="23188"/>
                    <a:pt x="5414" y="24347"/>
                  </a:cubicBezTo>
                  <a:lnTo>
                    <a:pt x="5414" y="10917"/>
                  </a:lnTo>
                  <a:close/>
                  <a:moveTo>
                    <a:pt x="5414" y="30048"/>
                  </a:moveTo>
                  <a:cubicBezTo>
                    <a:pt x="18275" y="28695"/>
                    <a:pt x="28622" y="18550"/>
                    <a:pt x="29685" y="5507"/>
                  </a:cubicBezTo>
                  <a:lnTo>
                    <a:pt x="57244" y="5507"/>
                  </a:lnTo>
                  <a:lnTo>
                    <a:pt x="57244" y="9565"/>
                  </a:lnTo>
                  <a:lnTo>
                    <a:pt x="57244" y="9565"/>
                  </a:lnTo>
                  <a:lnTo>
                    <a:pt x="51829" y="10917"/>
                  </a:lnTo>
                  <a:cubicBezTo>
                    <a:pt x="49895" y="11497"/>
                    <a:pt x="48251" y="12850"/>
                    <a:pt x="47961" y="14782"/>
                  </a:cubicBezTo>
                  <a:cubicBezTo>
                    <a:pt x="46897" y="18550"/>
                    <a:pt x="45253" y="22415"/>
                    <a:pt x="43319" y="25990"/>
                  </a:cubicBezTo>
                  <a:cubicBezTo>
                    <a:pt x="42256" y="27536"/>
                    <a:pt x="42256" y="29758"/>
                    <a:pt x="43319" y="31400"/>
                  </a:cubicBezTo>
                  <a:lnTo>
                    <a:pt x="46317" y="36328"/>
                  </a:lnTo>
                  <a:lnTo>
                    <a:pt x="36841" y="45893"/>
                  </a:lnTo>
                  <a:lnTo>
                    <a:pt x="36841" y="45893"/>
                  </a:lnTo>
                  <a:lnTo>
                    <a:pt x="31909" y="42898"/>
                  </a:lnTo>
                  <a:cubicBezTo>
                    <a:pt x="31039" y="42318"/>
                    <a:pt x="29975" y="42028"/>
                    <a:pt x="29202" y="42028"/>
                  </a:cubicBezTo>
                  <a:cubicBezTo>
                    <a:pt x="28331" y="42028"/>
                    <a:pt x="27268" y="42318"/>
                    <a:pt x="26398" y="42898"/>
                  </a:cubicBezTo>
                  <a:cubicBezTo>
                    <a:pt x="22917" y="44734"/>
                    <a:pt x="19049" y="46376"/>
                    <a:pt x="15278" y="47536"/>
                  </a:cubicBezTo>
                  <a:cubicBezTo>
                    <a:pt x="13344" y="48019"/>
                    <a:pt x="11990" y="49371"/>
                    <a:pt x="11410" y="51304"/>
                  </a:cubicBezTo>
                  <a:lnTo>
                    <a:pt x="10056" y="57004"/>
                  </a:lnTo>
                  <a:lnTo>
                    <a:pt x="10056" y="57004"/>
                  </a:lnTo>
                  <a:lnTo>
                    <a:pt x="5414" y="57004"/>
                  </a:lnTo>
                  <a:lnTo>
                    <a:pt x="5414" y="30048"/>
                  </a:lnTo>
                  <a:close/>
                  <a:moveTo>
                    <a:pt x="95439" y="114589"/>
                  </a:moveTo>
                  <a:lnTo>
                    <a:pt x="76390" y="114589"/>
                  </a:lnTo>
                  <a:cubicBezTo>
                    <a:pt x="72812" y="109951"/>
                    <a:pt x="70878" y="104444"/>
                    <a:pt x="70878" y="98164"/>
                  </a:cubicBezTo>
                  <a:cubicBezTo>
                    <a:pt x="70878" y="94396"/>
                    <a:pt x="71748" y="90821"/>
                    <a:pt x="73102" y="87342"/>
                  </a:cubicBezTo>
                  <a:lnTo>
                    <a:pt x="87510" y="95458"/>
                  </a:lnTo>
                  <a:cubicBezTo>
                    <a:pt x="87316" y="96328"/>
                    <a:pt x="87316" y="97391"/>
                    <a:pt x="87316" y="98164"/>
                  </a:cubicBezTo>
                  <a:cubicBezTo>
                    <a:pt x="87316" y="103381"/>
                    <a:pt x="90797" y="107439"/>
                    <a:pt x="95439" y="108888"/>
                  </a:cubicBezTo>
                  <a:lnTo>
                    <a:pt x="95439" y="114589"/>
                  </a:lnTo>
                  <a:close/>
                  <a:moveTo>
                    <a:pt x="92731" y="98164"/>
                  </a:moveTo>
                  <a:cubicBezTo>
                    <a:pt x="92731" y="95169"/>
                    <a:pt x="95245" y="92753"/>
                    <a:pt x="98243" y="92753"/>
                  </a:cubicBezTo>
                  <a:cubicBezTo>
                    <a:pt x="101240" y="92753"/>
                    <a:pt x="103658" y="95169"/>
                    <a:pt x="103658" y="98164"/>
                  </a:cubicBezTo>
                  <a:cubicBezTo>
                    <a:pt x="103658" y="101159"/>
                    <a:pt x="101240" y="103671"/>
                    <a:pt x="98243" y="103671"/>
                  </a:cubicBezTo>
                  <a:cubicBezTo>
                    <a:pt x="95245" y="103671"/>
                    <a:pt x="92731" y="101159"/>
                    <a:pt x="92731" y="98164"/>
                  </a:cubicBezTo>
                  <a:close/>
                  <a:moveTo>
                    <a:pt x="114585" y="109082"/>
                  </a:moveTo>
                  <a:cubicBezTo>
                    <a:pt x="114585" y="112077"/>
                    <a:pt x="112070" y="114589"/>
                    <a:pt x="109073" y="114589"/>
                  </a:cubicBezTo>
                  <a:lnTo>
                    <a:pt x="100950" y="114589"/>
                  </a:lnTo>
                  <a:lnTo>
                    <a:pt x="100950" y="108888"/>
                  </a:lnTo>
                  <a:cubicBezTo>
                    <a:pt x="105592" y="107729"/>
                    <a:pt x="109073" y="103381"/>
                    <a:pt x="109073" y="98164"/>
                  </a:cubicBezTo>
                  <a:cubicBezTo>
                    <a:pt x="109073" y="97391"/>
                    <a:pt x="108879" y="96328"/>
                    <a:pt x="108879" y="95458"/>
                  </a:cubicBezTo>
                  <a:lnTo>
                    <a:pt x="114585" y="92173"/>
                  </a:lnTo>
                  <a:lnTo>
                    <a:pt x="114585" y="109082"/>
                  </a:lnTo>
                  <a:close/>
                  <a:moveTo>
                    <a:pt x="114585" y="85893"/>
                  </a:moveTo>
                  <a:lnTo>
                    <a:pt x="106075" y="90531"/>
                  </a:lnTo>
                  <a:cubicBezTo>
                    <a:pt x="104238" y="88405"/>
                    <a:pt x="101240" y="87342"/>
                    <a:pt x="98243" y="87342"/>
                  </a:cubicBezTo>
                  <a:cubicBezTo>
                    <a:pt x="95245" y="87342"/>
                    <a:pt x="92151" y="88695"/>
                    <a:pt x="90314" y="90531"/>
                  </a:cubicBezTo>
                  <a:lnTo>
                    <a:pt x="75809" y="82415"/>
                  </a:lnTo>
                  <a:cubicBezTo>
                    <a:pt x="80741" y="75265"/>
                    <a:pt x="88960" y="70628"/>
                    <a:pt x="98243" y="70628"/>
                  </a:cubicBezTo>
                  <a:cubicBezTo>
                    <a:pt x="104431" y="70628"/>
                    <a:pt x="109943" y="72850"/>
                    <a:pt x="114585" y="76135"/>
                  </a:cubicBezTo>
                  <a:lnTo>
                    <a:pt x="114585" y="85893"/>
                  </a:lnTo>
                  <a:close/>
                  <a:moveTo>
                    <a:pt x="114585" y="70144"/>
                  </a:moveTo>
                  <a:cubicBezTo>
                    <a:pt x="109653" y="67439"/>
                    <a:pt x="104238" y="65507"/>
                    <a:pt x="98243" y="65507"/>
                  </a:cubicBezTo>
                  <a:cubicBezTo>
                    <a:pt x="80161" y="65507"/>
                    <a:pt x="65463" y="80193"/>
                    <a:pt x="65463" y="98164"/>
                  </a:cubicBezTo>
                  <a:cubicBezTo>
                    <a:pt x="65463" y="104251"/>
                    <a:pt x="67107" y="109661"/>
                    <a:pt x="70104" y="114589"/>
                  </a:cubicBezTo>
                  <a:lnTo>
                    <a:pt x="46124" y="114589"/>
                  </a:lnTo>
                  <a:lnTo>
                    <a:pt x="43609" y="105797"/>
                  </a:lnTo>
                  <a:lnTo>
                    <a:pt x="48831" y="103091"/>
                  </a:lnTo>
                  <a:cubicBezTo>
                    <a:pt x="50475" y="102028"/>
                    <a:pt x="51539" y="100386"/>
                    <a:pt x="51539" y="98164"/>
                  </a:cubicBezTo>
                  <a:cubicBezTo>
                    <a:pt x="51539" y="94106"/>
                    <a:pt x="52119" y="90048"/>
                    <a:pt x="53182" y="86183"/>
                  </a:cubicBezTo>
                  <a:cubicBezTo>
                    <a:pt x="53763" y="84347"/>
                    <a:pt x="53182" y="82125"/>
                    <a:pt x="51829" y="80772"/>
                  </a:cubicBezTo>
                  <a:lnTo>
                    <a:pt x="47671" y="76618"/>
                  </a:lnTo>
                  <a:lnTo>
                    <a:pt x="47671" y="76618"/>
                  </a:lnTo>
                  <a:lnTo>
                    <a:pt x="54536" y="64927"/>
                  </a:lnTo>
                  <a:lnTo>
                    <a:pt x="60241" y="66570"/>
                  </a:lnTo>
                  <a:cubicBezTo>
                    <a:pt x="62175" y="67149"/>
                    <a:pt x="64399" y="66570"/>
                    <a:pt x="65753" y="65217"/>
                  </a:cubicBezTo>
                  <a:cubicBezTo>
                    <a:pt x="68751" y="62222"/>
                    <a:pt x="71748" y="59806"/>
                    <a:pt x="75229" y="57874"/>
                  </a:cubicBezTo>
                  <a:cubicBezTo>
                    <a:pt x="76873" y="56714"/>
                    <a:pt x="78033" y="55169"/>
                    <a:pt x="78033" y="52946"/>
                  </a:cubicBezTo>
                  <a:lnTo>
                    <a:pt x="78033" y="47246"/>
                  </a:lnTo>
                  <a:lnTo>
                    <a:pt x="78033" y="47246"/>
                  </a:lnTo>
                  <a:lnTo>
                    <a:pt x="91087" y="43671"/>
                  </a:lnTo>
                  <a:lnTo>
                    <a:pt x="93795" y="48888"/>
                  </a:lnTo>
                  <a:cubicBezTo>
                    <a:pt x="94375" y="49661"/>
                    <a:pt x="94955" y="50531"/>
                    <a:pt x="95729" y="51014"/>
                  </a:cubicBezTo>
                  <a:cubicBezTo>
                    <a:pt x="96599" y="51594"/>
                    <a:pt x="97373" y="51884"/>
                    <a:pt x="98436" y="51884"/>
                  </a:cubicBezTo>
                  <a:cubicBezTo>
                    <a:pt x="102594" y="51884"/>
                    <a:pt x="106655" y="52367"/>
                    <a:pt x="110523" y="53526"/>
                  </a:cubicBezTo>
                  <a:cubicBezTo>
                    <a:pt x="111877" y="53719"/>
                    <a:pt x="113521" y="53526"/>
                    <a:pt x="114875" y="52657"/>
                  </a:cubicBezTo>
                  <a:lnTo>
                    <a:pt x="114875" y="70144"/>
                  </a:lnTo>
                  <a:lnTo>
                    <a:pt x="114585" y="70144"/>
                  </a:lnTo>
                  <a:close/>
                  <a:moveTo>
                    <a:pt x="114585" y="45024"/>
                  </a:moveTo>
                  <a:lnTo>
                    <a:pt x="111587" y="48019"/>
                  </a:lnTo>
                  <a:cubicBezTo>
                    <a:pt x="107236" y="46956"/>
                    <a:pt x="102594" y="46376"/>
                    <a:pt x="98243" y="46376"/>
                  </a:cubicBezTo>
                  <a:lnTo>
                    <a:pt x="95245" y="41256"/>
                  </a:lnTo>
                  <a:cubicBezTo>
                    <a:pt x="94665" y="40096"/>
                    <a:pt x="93795" y="39323"/>
                    <a:pt x="93021" y="38743"/>
                  </a:cubicBezTo>
                  <a:cubicBezTo>
                    <a:pt x="92151" y="38260"/>
                    <a:pt x="91377" y="38260"/>
                    <a:pt x="90314" y="38454"/>
                  </a:cubicBezTo>
                  <a:lnTo>
                    <a:pt x="74746" y="42608"/>
                  </a:lnTo>
                  <a:cubicBezTo>
                    <a:pt x="72522" y="43091"/>
                    <a:pt x="72038" y="45314"/>
                    <a:pt x="72038" y="47536"/>
                  </a:cubicBezTo>
                  <a:lnTo>
                    <a:pt x="72038" y="53526"/>
                  </a:lnTo>
                  <a:cubicBezTo>
                    <a:pt x="68170" y="55652"/>
                    <a:pt x="64399" y="58357"/>
                    <a:pt x="61112" y="61642"/>
                  </a:cubicBezTo>
                  <a:lnTo>
                    <a:pt x="55310" y="60000"/>
                  </a:lnTo>
                  <a:cubicBezTo>
                    <a:pt x="53473" y="59516"/>
                    <a:pt x="50958" y="59516"/>
                    <a:pt x="49895" y="61352"/>
                  </a:cubicBezTo>
                  <a:lnTo>
                    <a:pt x="41966" y="75265"/>
                  </a:lnTo>
                  <a:cubicBezTo>
                    <a:pt x="40902" y="77198"/>
                    <a:pt x="41966" y="79130"/>
                    <a:pt x="43319" y="80772"/>
                  </a:cubicBezTo>
                  <a:lnTo>
                    <a:pt x="47671" y="84830"/>
                  </a:lnTo>
                  <a:cubicBezTo>
                    <a:pt x="46607" y="89178"/>
                    <a:pt x="46124" y="93816"/>
                    <a:pt x="46124" y="98164"/>
                  </a:cubicBezTo>
                  <a:lnTo>
                    <a:pt x="40902" y="101159"/>
                  </a:lnTo>
                  <a:cubicBezTo>
                    <a:pt x="39258" y="102318"/>
                    <a:pt x="37614" y="103961"/>
                    <a:pt x="38195" y="106086"/>
                  </a:cubicBezTo>
                  <a:lnTo>
                    <a:pt x="40322" y="114589"/>
                  </a:lnTo>
                  <a:lnTo>
                    <a:pt x="10829" y="114589"/>
                  </a:lnTo>
                  <a:cubicBezTo>
                    <a:pt x="7832" y="114589"/>
                    <a:pt x="5414" y="112077"/>
                    <a:pt x="5414" y="109082"/>
                  </a:cubicBezTo>
                  <a:lnTo>
                    <a:pt x="5414" y="62801"/>
                  </a:lnTo>
                  <a:lnTo>
                    <a:pt x="10636" y="62801"/>
                  </a:lnTo>
                  <a:cubicBezTo>
                    <a:pt x="12763" y="62801"/>
                    <a:pt x="13827" y="60869"/>
                    <a:pt x="14697" y="58647"/>
                  </a:cubicBezTo>
                  <a:lnTo>
                    <a:pt x="16051" y="52946"/>
                  </a:lnTo>
                  <a:cubicBezTo>
                    <a:pt x="20402" y="51884"/>
                    <a:pt x="24754" y="49951"/>
                    <a:pt x="28622" y="47729"/>
                  </a:cubicBezTo>
                  <a:lnTo>
                    <a:pt x="33843" y="50724"/>
                  </a:lnTo>
                  <a:cubicBezTo>
                    <a:pt x="34907" y="51304"/>
                    <a:pt x="35970" y="51594"/>
                    <a:pt x="37034" y="51594"/>
                  </a:cubicBezTo>
                  <a:cubicBezTo>
                    <a:pt x="37904" y="51594"/>
                    <a:pt x="38678" y="51304"/>
                    <a:pt x="39548" y="50724"/>
                  </a:cubicBezTo>
                  <a:lnTo>
                    <a:pt x="50668" y="39613"/>
                  </a:lnTo>
                  <a:cubicBezTo>
                    <a:pt x="52312" y="37971"/>
                    <a:pt x="51829" y="35748"/>
                    <a:pt x="50668" y="33816"/>
                  </a:cubicBezTo>
                  <a:lnTo>
                    <a:pt x="47671" y="28695"/>
                  </a:lnTo>
                  <a:cubicBezTo>
                    <a:pt x="49895" y="24830"/>
                    <a:pt x="51829" y="20483"/>
                    <a:pt x="52892" y="16135"/>
                  </a:cubicBezTo>
                  <a:lnTo>
                    <a:pt x="58597" y="14782"/>
                  </a:lnTo>
                  <a:cubicBezTo>
                    <a:pt x="60531" y="14202"/>
                    <a:pt x="62755" y="12850"/>
                    <a:pt x="62755" y="10724"/>
                  </a:cubicBezTo>
                  <a:lnTo>
                    <a:pt x="62755" y="5507"/>
                  </a:lnTo>
                  <a:lnTo>
                    <a:pt x="109073" y="5507"/>
                  </a:lnTo>
                  <a:cubicBezTo>
                    <a:pt x="112070" y="5507"/>
                    <a:pt x="114585" y="7922"/>
                    <a:pt x="114585" y="10917"/>
                  </a:cubicBezTo>
                  <a:lnTo>
                    <a:pt x="114585" y="45024"/>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6" name="Google Shape;1186;p74"/>
            <p:cNvSpPr/>
            <p:nvPr/>
          </p:nvSpPr>
          <p:spPr>
            <a:xfrm>
              <a:off x="5821065" y="4107917"/>
              <a:ext cx="304800" cy="240600"/>
            </a:xfrm>
            <a:custGeom>
              <a:avLst/>
              <a:gdLst/>
              <a:ahLst/>
              <a:cxnLst/>
              <a:rect l="l" t="t" r="r" b="b"/>
              <a:pathLst>
                <a:path w="120000" h="120000" extrusionOk="0">
                  <a:moveTo>
                    <a:pt x="87246" y="106653"/>
                  </a:moveTo>
                  <a:cubicBezTo>
                    <a:pt x="85603" y="106653"/>
                    <a:pt x="84541" y="108070"/>
                    <a:pt x="84541" y="110078"/>
                  </a:cubicBezTo>
                  <a:lnTo>
                    <a:pt x="84541" y="116692"/>
                  </a:lnTo>
                  <a:cubicBezTo>
                    <a:pt x="84541" y="118700"/>
                    <a:pt x="85603" y="120000"/>
                    <a:pt x="87246" y="120000"/>
                  </a:cubicBezTo>
                  <a:cubicBezTo>
                    <a:pt x="88888" y="120000"/>
                    <a:pt x="90048" y="118700"/>
                    <a:pt x="90048" y="116692"/>
                  </a:cubicBezTo>
                  <a:lnTo>
                    <a:pt x="90048" y="110078"/>
                  </a:lnTo>
                  <a:cubicBezTo>
                    <a:pt x="90048" y="108070"/>
                    <a:pt x="88888" y="106653"/>
                    <a:pt x="87246" y="106653"/>
                  </a:cubicBezTo>
                  <a:close/>
                  <a:moveTo>
                    <a:pt x="19130" y="33425"/>
                  </a:moveTo>
                  <a:lnTo>
                    <a:pt x="100869" y="33425"/>
                  </a:lnTo>
                  <a:cubicBezTo>
                    <a:pt x="102512" y="33425"/>
                    <a:pt x="103671" y="32007"/>
                    <a:pt x="103671" y="30000"/>
                  </a:cubicBezTo>
                  <a:cubicBezTo>
                    <a:pt x="103671" y="27992"/>
                    <a:pt x="102512" y="26692"/>
                    <a:pt x="100869" y="26692"/>
                  </a:cubicBezTo>
                  <a:lnTo>
                    <a:pt x="19130" y="26692"/>
                  </a:lnTo>
                  <a:cubicBezTo>
                    <a:pt x="17487" y="26692"/>
                    <a:pt x="16425" y="27992"/>
                    <a:pt x="16425" y="30000"/>
                  </a:cubicBezTo>
                  <a:cubicBezTo>
                    <a:pt x="16425" y="32007"/>
                    <a:pt x="17487" y="33425"/>
                    <a:pt x="19130" y="33425"/>
                  </a:cubicBezTo>
                  <a:close/>
                  <a:moveTo>
                    <a:pt x="32753" y="106653"/>
                  </a:moveTo>
                  <a:cubicBezTo>
                    <a:pt x="31111" y="106653"/>
                    <a:pt x="30048" y="108070"/>
                    <a:pt x="30048" y="110078"/>
                  </a:cubicBezTo>
                  <a:lnTo>
                    <a:pt x="30048" y="116692"/>
                  </a:lnTo>
                  <a:cubicBezTo>
                    <a:pt x="30048" y="118700"/>
                    <a:pt x="31111" y="120000"/>
                    <a:pt x="32753" y="120000"/>
                  </a:cubicBezTo>
                  <a:cubicBezTo>
                    <a:pt x="34396" y="120000"/>
                    <a:pt x="35458" y="118700"/>
                    <a:pt x="35458" y="116692"/>
                  </a:cubicBezTo>
                  <a:lnTo>
                    <a:pt x="35458" y="110078"/>
                  </a:lnTo>
                  <a:cubicBezTo>
                    <a:pt x="35458" y="108070"/>
                    <a:pt x="34396" y="106653"/>
                    <a:pt x="32753" y="106653"/>
                  </a:cubicBezTo>
                  <a:close/>
                  <a:moveTo>
                    <a:pt x="114589" y="0"/>
                  </a:moveTo>
                  <a:lnTo>
                    <a:pt x="5507" y="0"/>
                  </a:lnTo>
                  <a:cubicBezTo>
                    <a:pt x="2512" y="0"/>
                    <a:pt x="0" y="3070"/>
                    <a:pt x="0" y="6732"/>
                  </a:cubicBezTo>
                  <a:lnTo>
                    <a:pt x="0" y="106653"/>
                  </a:lnTo>
                  <a:cubicBezTo>
                    <a:pt x="0" y="110314"/>
                    <a:pt x="2512" y="113385"/>
                    <a:pt x="5507" y="113385"/>
                  </a:cubicBezTo>
                  <a:lnTo>
                    <a:pt x="21835" y="113385"/>
                  </a:lnTo>
                  <a:cubicBezTo>
                    <a:pt x="23478" y="113385"/>
                    <a:pt x="24541" y="112086"/>
                    <a:pt x="24541" y="110078"/>
                  </a:cubicBezTo>
                  <a:cubicBezTo>
                    <a:pt x="24541" y="104409"/>
                    <a:pt x="28115" y="100039"/>
                    <a:pt x="32753" y="100039"/>
                  </a:cubicBezTo>
                  <a:cubicBezTo>
                    <a:pt x="37391" y="100039"/>
                    <a:pt x="40966" y="104409"/>
                    <a:pt x="40966" y="110078"/>
                  </a:cubicBezTo>
                  <a:cubicBezTo>
                    <a:pt x="40966" y="112086"/>
                    <a:pt x="42028" y="113385"/>
                    <a:pt x="43671" y="113385"/>
                  </a:cubicBezTo>
                  <a:lnTo>
                    <a:pt x="76328" y="113385"/>
                  </a:lnTo>
                  <a:cubicBezTo>
                    <a:pt x="77971" y="113385"/>
                    <a:pt x="79130" y="112086"/>
                    <a:pt x="79130" y="110078"/>
                  </a:cubicBezTo>
                  <a:cubicBezTo>
                    <a:pt x="79130" y="104409"/>
                    <a:pt x="82608" y="100039"/>
                    <a:pt x="87246" y="100039"/>
                  </a:cubicBezTo>
                  <a:cubicBezTo>
                    <a:pt x="91884" y="100039"/>
                    <a:pt x="95458" y="104409"/>
                    <a:pt x="95458" y="110078"/>
                  </a:cubicBezTo>
                  <a:cubicBezTo>
                    <a:pt x="95458" y="112086"/>
                    <a:pt x="96521" y="113385"/>
                    <a:pt x="98164" y="113385"/>
                  </a:cubicBezTo>
                  <a:lnTo>
                    <a:pt x="114589" y="113385"/>
                  </a:lnTo>
                  <a:cubicBezTo>
                    <a:pt x="117584" y="113385"/>
                    <a:pt x="120000" y="110314"/>
                    <a:pt x="120000" y="106653"/>
                  </a:cubicBezTo>
                  <a:lnTo>
                    <a:pt x="120000" y="6732"/>
                  </a:lnTo>
                  <a:cubicBezTo>
                    <a:pt x="120000" y="3070"/>
                    <a:pt x="117584" y="0"/>
                    <a:pt x="114589" y="0"/>
                  </a:cubicBezTo>
                  <a:close/>
                  <a:moveTo>
                    <a:pt x="114589" y="106653"/>
                  </a:moveTo>
                  <a:lnTo>
                    <a:pt x="100676" y="106653"/>
                  </a:lnTo>
                  <a:cubicBezTo>
                    <a:pt x="99323" y="99094"/>
                    <a:pt x="93816" y="93425"/>
                    <a:pt x="87246" y="93425"/>
                  </a:cubicBezTo>
                  <a:cubicBezTo>
                    <a:pt x="80772" y="93425"/>
                    <a:pt x="75265" y="99094"/>
                    <a:pt x="73913" y="106653"/>
                  </a:cubicBezTo>
                  <a:lnTo>
                    <a:pt x="46086" y="106653"/>
                  </a:lnTo>
                  <a:cubicBezTo>
                    <a:pt x="44734" y="99094"/>
                    <a:pt x="39323" y="93425"/>
                    <a:pt x="32753" y="93425"/>
                  </a:cubicBezTo>
                  <a:cubicBezTo>
                    <a:pt x="26183" y="93425"/>
                    <a:pt x="20772" y="99094"/>
                    <a:pt x="19420" y="106653"/>
                  </a:cubicBezTo>
                  <a:lnTo>
                    <a:pt x="5507" y="106653"/>
                  </a:lnTo>
                  <a:lnTo>
                    <a:pt x="5507" y="6732"/>
                  </a:lnTo>
                  <a:lnTo>
                    <a:pt x="114589" y="6732"/>
                  </a:lnTo>
                  <a:lnTo>
                    <a:pt x="114589" y="106653"/>
                  </a:lnTo>
                  <a:close/>
                  <a:moveTo>
                    <a:pt x="19130" y="73346"/>
                  </a:moveTo>
                  <a:lnTo>
                    <a:pt x="73623" y="73346"/>
                  </a:lnTo>
                  <a:cubicBezTo>
                    <a:pt x="75265" y="73346"/>
                    <a:pt x="76328" y="72047"/>
                    <a:pt x="76328" y="70039"/>
                  </a:cubicBezTo>
                  <a:cubicBezTo>
                    <a:pt x="76328" y="68031"/>
                    <a:pt x="75265" y="66732"/>
                    <a:pt x="73623" y="66732"/>
                  </a:cubicBezTo>
                  <a:lnTo>
                    <a:pt x="19130" y="66732"/>
                  </a:lnTo>
                  <a:cubicBezTo>
                    <a:pt x="17487" y="66732"/>
                    <a:pt x="16425" y="68031"/>
                    <a:pt x="16425" y="70039"/>
                  </a:cubicBezTo>
                  <a:cubicBezTo>
                    <a:pt x="16425" y="72047"/>
                    <a:pt x="17487" y="73346"/>
                    <a:pt x="19130" y="73346"/>
                  </a:cubicBezTo>
                  <a:close/>
                  <a:moveTo>
                    <a:pt x="19130" y="60000"/>
                  </a:moveTo>
                  <a:lnTo>
                    <a:pt x="100869" y="60000"/>
                  </a:lnTo>
                  <a:cubicBezTo>
                    <a:pt x="102512" y="60000"/>
                    <a:pt x="103671" y="58700"/>
                    <a:pt x="103671" y="56692"/>
                  </a:cubicBezTo>
                  <a:cubicBezTo>
                    <a:pt x="103671" y="54685"/>
                    <a:pt x="102512" y="53385"/>
                    <a:pt x="100869" y="53385"/>
                  </a:cubicBezTo>
                  <a:lnTo>
                    <a:pt x="19130" y="53385"/>
                  </a:lnTo>
                  <a:cubicBezTo>
                    <a:pt x="17487" y="53385"/>
                    <a:pt x="16425" y="54685"/>
                    <a:pt x="16425" y="56692"/>
                  </a:cubicBezTo>
                  <a:cubicBezTo>
                    <a:pt x="16425" y="58700"/>
                    <a:pt x="17487" y="60000"/>
                    <a:pt x="19130" y="60000"/>
                  </a:cubicBezTo>
                  <a:close/>
                  <a:moveTo>
                    <a:pt x="19130" y="46653"/>
                  </a:moveTo>
                  <a:lnTo>
                    <a:pt x="100869" y="46653"/>
                  </a:lnTo>
                  <a:cubicBezTo>
                    <a:pt x="102512" y="46653"/>
                    <a:pt x="103671" y="45354"/>
                    <a:pt x="103671" y="43346"/>
                  </a:cubicBezTo>
                  <a:cubicBezTo>
                    <a:pt x="103671" y="41338"/>
                    <a:pt x="102512" y="40039"/>
                    <a:pt x="100869" y="40039"/>
                  </a:cubicBezTo>
                  <a:lnTo>
                    <a:pt x="19130" y="40039"/>
                  </a:lnTo>
                  <a:cubicBezTo>
                    <a:pt x="17487" y="40039"/>
                    <a:pt x="16425" y="41338"/>
                    <a:pt x="16425" y="43346"/>
                  </a:cubicBezTo>
                  <a:cubicBezTo>
                    <a:pt x="16425" y="45354"/>
                    <a:pt x="17487" y="46653"/>
                    <a:pt x="19130" y="4665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7" name="Google Shape;1187;p74"/>
            <p:cNvSpPr/>
            <p:nvPr/>
          </p:nvSpPr>
          <p:spPr>
            <a:xfrm>
              <a:off x="6311518" y="673648"/>
              <a:ext cx="304800" cy="272700"/>
            </a:xfrm>
            <a:custGeom>
              <a:avLst/>
              <a:gdLst/>
              <a:ahLst/>
              <a:cxnLst/>
              <a:rect l="l" t="t" r="r" b="b"/>
              <a:pathLst>
                <a:path w="120000" h="120000" extrusionOk="0">
                  <a:moveTo>
                    <a:pt x="90048" y="108085"/>
                  </a:moveTo>
                  <a:cubicBezTo>
                    <a:pt x="88405" y="108085"/>
                    <a:pt x="87246" y="109255"/>
                    <a:pt x="87246" y="111063"/>
                  </a:cubicBezTo>
                  <a:lnTo>
                    <a:pt x="87246" y="117021"/>
                  </a:lnTo>
                  <a:cubicBezTo>
                    <a:pt x="87246" y="118829"/>
                    <a:pt x="88405" y="120000"/>
                    <a:pt x="90048" y="120000"/>
                  </a:cubicBezTo>
                  <a:cubicBezTo>
                    <a:pt x="91594" y="120000"/>
                    <a:pt x="92753" y="118829"/>
                    <a:pt x="92753" y="117021"/>
                  </a:cubicBezTo>
                  <a:lnTo>
                    <a:pt x="92753" y="111063"/>
                  </a:lnTo>
                  <a:cubicBezTo>
                    <a:pt x="92753" y="109255"/>
                    <a:pt x="91594" y="108085"/>
                    <a:pt x="90048" y="108085"/>
                  </a:cubicBezTo>
                  <a:close/>
                  <a:moveTo>
                    <a:pt x="13623" y="84042"/>
                  </a:moveTo>
                  <a:lnTo>
                    <a:pt x="5507" y="84042"/>
                  </a:lnTo>
                  <a:lnTo>
                    <a:pt x="5507" y="5957"/>
                  </a:lnTo>
                  <a:lnTo>
                    <a:pt x="92753" y="5957"/>
                  </a:lnTo>
                  <a:lnTo>
                    <a:pt x="92753" y="15000"/>
                  </a:lnTo>
                  <a:cubicBezTo>
                    <a:pt x="92753" y="16808"/>
                    <a:pt x="93816" y="17978"/>
                    <a:pt x="95458" y="17978"/>
                  </a:cubicBezTo>
                  <a:cubicBezTo>
                    <a:pt x="97101" y="17978"/>
                    <a:pt x="98164" y="16808"/>
                    <a:pt x="98164" y="15000"/>
                  </a:cubicBezTo>
                  <a:lnTo>
                    <a:pt x="98164" y="5957"/>
                  </a:lnTo>
                  <a:cubicBezTo>
                    <a:pt x="98164" y="2659"/>
                    <a:pt x="95748" y="0"/>
                    <a:pt x="92753" y="0"/>
                  </a:cubicBezTo>
                  <a:lnTo>
                    <a:pt x="5507" y="0"/>
                  </a:lnTo>
                  <a:cubicBezTo>
                    <a:pt x="2512" y="0"/>
                    <a:pt x="0" y="2659"/>
                    <a:pt x="0" y="5957"/>
                  </a:cubicBezTo>
                  <a:lnTo>
                    <a:pt x="0" y="84042"/>
                  </a:lnTo>
                  <a:cubicBezTo>
                    <a:pt x="0" y="87340"/>
                    <a:pt x="2512" y="90000"/>
                    <a:pt x="5507" y="90000"/>
                  </a:cubicBezTo>
                  <a:lnTo>
                    <a:pt x="13623" y="90000"/>
                  </a:lnTo>
                  <a:cubicBezTo>
                    <a:pt x="15265" y="90000"/>
                    <a:pt x="16425" y="88829"/>
                    <a:pt x="16425" y="87021"/>
                  </a:cubicBezTo>
                  <a:cubicBezTo>
                    <a:pt x="16425" y="85212"/>
                    <a:pt x="15265" y="84042"/>
                    <a:pt x="13623" y="84042"/>
                  </a:cubicBezTo>
                  <a:close/>
                  <a:moveTo>
                    <a:pt x="51787" y="108085"/>
                  </a:moveTo>
                  <a:cubicBezTo>
                    <a:pt x="50241" y="108085"/>
                    <a:pt x="49082" y="109255"/>
                    <a:pt x="49082" y="111063"/>
                  </a:cubicBezTo>
                  <a:lnTo>
                    <a:pt x="49082" y="117021"/>
                  </a:lnTo>
                  <a:cubicBezTo>
                    <a:pt x="49082" y="118829"/>
                    <a:pt x="50241" y="120000"/>
                    <a:pt x="51787" y="120000"/>
                  </a:cubicBezTo>
                  <a:cubicBezTo>
                    <a:pt x="53429" y="120000"/>
                    <a:pt x="54589" y="118829"/>
                    <a:pt x="54589" y="117021"/>
                  </a:cubicBezTo>
                  <a:lnTo>
                    <a:pt x="54589" y="111063"/>
                  </a:lnTo>
                  <a:cubicBezTo>
                    <a:pt x="54589" y="109255"/>
                    <a:pt x="53429" y="108085"/>
                    <a:pt x="51787" y="108085"/>
                  </a:cubicBezTo>
                  <a:close/>
                  <a:moveTo>
                    <a:pt x="40966" y="54042"/>
                  </a:moveTo>
                  <a:lnTo>
                    <a:pt x="100869" y="54042"/>
                  </a:lnTo>
                  <a:cubicBezTo>
                    <a:pt x="102512" y="54042"/>
                    <a:pt x="103671" y="52765"/>
                    <a:pt x="103671" y="50957"/>
                  </a:cubicBezTo>
                  <a:cubicBezTo>
                    <a:pt x="103671" y="49148"/>
                    <a:pt x="102512" y="47978"/>
                    <a:pt x="100869" y="47978"/>
                  </a:cubicBezTo>
                  <a:lnTo>
                    <a:pt x="40966" y="47978"/>
                  </a:lnTo>
                  <a:cubicBezTo>
                    <a:pt x="39323" y="47978"/>
                    <a:pt x="38164" y="49148"/>
                    <a:pt x="38164" y="50957"/>
                  </a:cubicBezTo>
                  <a:cubicBezTo>
                    <a:pt x="38164" y="52765"/>
                    <a:pt x="39323" y="54042"/>
                    <a:pt x="40966" y="54042"/>
                  </a:cubicBezTo>
                  <a:close/>
                  <a:moveTo>
                    <a:pt x="114589" y="23936"/>
                  </a:moveTo>
                  <a:lnTo>
                    <a:pt x="27246" y="23936"/>
                  </a:lnTo>
                  <a:cubicBezTo>
                    <a:pt x="24251" y="23936"/>
                    <a:pt x="21835" y="26702"/>
                    <a:pt x="21835" y="30000"/>
                  </a:cubicBezTo>
                  <a:lnTo>
                    <a:pt x="21835" y="108085"/>
                  </a:lnTo>
                  <a:cubicBezTo>
                    <a:pt x="21835" y="111382"/>
                    <a:pt x="24251" y="114042"/>
                    <a:pt x="27246" y="114042"/>
                  </a:cubicBezTo>
                  <a:lnTo>
                    <a:pt x="40966" y="114042"/>
                  </a:lnTo>
                  <a:cubicBezTo>
                    <a:pt x="42512" y="114042"/>
                    <a:pt x="43671" y="112872"/>
                    <a:pt x="43671" y="111063"/>
                  </a:cubicBezTo>
                  <a:cubicBezTo>
                    <a:pt x="43671" y="105957"/>
                    <a:pt x="47149" y="102021"/>
                    <a:pt x="51787" y="102021"/>
                  </a:cubicBezTo>
                  <a:cubicBezTo>
                    <a:pt x="56425" y="102021"/>
                    <a:pt x="60000" y="105957"/>
                    <a:pt x="60000" y="111063"/>
                  </a:cubicBezTo>
                  <a:cubicBezTo>
                    <a:pt x="60000" y="112872"/>
                    <a:pt x="61062" y="114042"/>
                    <a:pt x="62705" y="114042"/>
                  </a:cubicBezTo>
                  <a:lnTo>
                    <a:pt x="79130" y="114042"/>
                  </a:lnTo>
                  <a:cubicBezTo>
                    <a:pt x="80772" y="114042"/>
                    <a:pt x="81835" y="112872"/>
                    <a:pt x="81835" y="111063"/>
                  </a:cubicBezTo>
                  <a:cubicBezTo>
                    <a:pt x="81835" y="105957"/>
                    <a:pt x="85410" y="102021"/>
                    <a:pt x="90048" y="102021"/>
                  </a:cubicBezTo>
                  <a:cubicBezTo>
                    <a:pt x="94685" y="102021"/>
                    <a:pt x="98164" y="105957"/>
                    <a:pt x="98164" y="111063"/>
                  </a:cubicBezTo>
                  <a:cubicBezTo>
                    <a:pt x="98164" y="112872"/>
                    <a:pt x="99323" y="114042"/>
                    <a:pt x="100869" y="114042"/>
                  </a:cubicBezTo>
                  <a:lnTo>
                    <a:pt x="114589" y="114042"/>
                  </a:lnTo>
                  <a:cubicBezTo>
                    <a:pt x="117584" y="114042"/>
                    <a:pt x="120000" y="111382"/>
                    <a:pt x="120000" y="108085"/>
                  </a:cubicBezTo>
                  <a:lnTo>
                    <a:pt x="120000" y="30000"/>
                  </a:lnTo>
                  <a:cubicBezTo>
                    <a:pt x="120000" y="26702"/>
                    <a:pt x="117584" y="23936"/>
                    <a:pt x="114589" y="23936"/>
                  </a:cubicBezTo>
                  <a:close/>
                  <a:moveTo>
                    <a:pt x="114589" y="108085"/>
                  </a:moveTo>
                  <a:lnTo>
                    <a:pt x="103381" y="108085"/>
                  </a:lnTo>
                  <a:cubicBezTo>
                    <a:pt x="102028" y="101170"/>
                    <a:pt x="96521" y="96063"/>
                    <a:pt x="90048" y="96063"/>
                  </a:cubicBezTo>
                  <a:cubicBezTo>
                    <a:pt x="83478" y="96063"/>
                    <a:pt x="77971" y="101170"/>
                    <a:pt x="76618" y="108085"/>
                  </a:cubicBezTo>
                  <a:lnTo>
                    <a:pt x="65217" y="108085"/>
                  </a:lnTo>
                  <a:cubicBezTo>
                    <a:pt x="63864" y="101170"/>
                    <a:pt x="58357" y="96063"/>
                    <a:pt x="51787" y="96063"/>
                  </a:cubicBezTo>
                  <a:cubicBezTo>
                    <a:pt x="45314" y="96063"/>
                    <a:pt x="39806" y="101170"/>
                    <a:pt x="38454" y="108085"/>
                  </a:cubicBezTo>
                  <a:lnTo>
                    <a:pt x="27246" y="108085"/>
                  </a:lnTo>
                  <a:lnTo>
                    <a:pt x="27246" y="30000"/>
                  </a:lnTo>
                  <a:lnTo>
                    <a:pt x="114589" y="30000"/>
                  </a:lnTo>
                  <a:lnTo>
                    <a:pt x="114589" y="108085"/>
                  </a:lnTo>
                  <a:close/>
                  <a:moveTo>
                    <a:pt x="40966" y="65957"/>
                  </a:moveTo>
                  <a:lnTo>
                    <a:pt x="100869" y="65957"/>
                  </a:lnTo>
                  <a:cubicBezTo>
                    <a:pt x="102512" y="65957"/>
                    <a:pt x="103671" y="64787"/>
                    <a:pt x="103671" y="62978"/>
                  </a:cubicBezTo>
                  <a:cubicBezTo>
                    <a:pt x="103671" y="61170"/>
                    <a:pt x="102512" y="60000"/>
                    <a:pt x="100869" y="60000"/>
                  </a:cubicBezTo>
                  <a:lnTo>
                    <a:pt x="40966" y="60000"/>
                  </a:lnTo>
                  <a:cubicBezTo>
                    <a:pt x="39323" y="60000"/>
                    <a:pt x="38164" y="61170"/>
                    <a:pt x="38164" y="62978"/>
                  </a:cubicBezTo>
                  <a:cubicBezTo>
                    <a:pt x="38164" y="64787"/>
                    <a:pt x="39323" y="65957"/>
                    <a:pt x="40966" y="65957"/>
                  </a:cubicBezTo>
                  <a:close/>
                  <a:moveTo>
                    <a:pt x="40966" y="77978"/>
                  </a:moveTo>
                  <a:lnTo>
                    <a:pt x="79130" y="77978"/>
                  </a:lnTo>
                  <a:cubicBezTo>
                    <a:pt x="80772" y="77978"/>
                    <a:pt x="81835" y="76808"/>
                    <a:pt x="81835" y="75000"/>
                  </a:cubicBezTo>
                  <a:cubicBezTo>
                    <a:pt x="81835" y="73191"/>
                    <a:pt x="80772" y="72021"/>
                    <a:pt x="79130" y="72021"/>
                  </a:cubicBezTo>
                  <a:lnTo>
                    <a:pt x="40966" y="72021"/>
                  </a:lnTo>
                  <a:cubicBezTo>
                    <a:pt x="39323" y="72021"/>
                    <a:pt x="38164" y="73191"/>
                    <a:pt x="38164" y="75000"/>
                  </a:cubicBezTo>
                  <a:cubicBezTo>
                    <a:pt x="38164" y="76808"/>
                    <a:pt x="39323" y="77978"/>
                    <a:pt x="40966" y="77978"/>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8" name="Google Shape;1188;p74"/>
            <p:cNvSpPr/>
            <p:nvPr/>
          </p:nvSpPr>
          <p:spPr>
            <a:xfrm>
              <a:off x="6881220" y="697720"/>
              <a:ext cx="297000" cy="216600"/>
            </a:xfrm>
            <a:custGeom>
              <a:avLst/>
              <a:gdLst/>
              <a:ahLst/>
              <a:cxnLst/>
              <a:rect l="l" t="t" r="r" b="b"/>
              <a:pathLst>
                <a:path w="120000" h="120000" extrusionOk="0">
                  <a:moveTo>
                    <a:pt x="68115" y="45000"/>
                  </a:moveTo>
                  <a:lnTo>
                    <a:pt x="100869" y="45000"/>
                  </a:lnTo>
                  <a:cubicBezTo>
                    <a:pt x="102512" y="45000"/>
                    <a:pt x="103574" y="43539"/>
                    <a:pt x="103574" y="41283"/>
                  </a:cubicBezTo>
                  <a:cubicBezTo>
                    <a:pt x="103574" y="39026"/>
                    <a:pt x="102512" y="37566"/>
                    <a:pt x="100869" y="37566"/>
                  </a:cubicBezTo>
                  <a:lnTo>
                    <a:pt x="68115" y="37566"/>
                  </a:lnTo>
                  <a:cubicBezTo>
                    <a:pt x="66570" y="37566"/>
                    <a:pt x="65410" y="39026"/>
                    <a:pt x="65410" y="41283"/>
                  </a:cubicBezTo>
                  <a:cubicBezTo>
                    <a:pt x="65410" y="43539"/>
                    <a:pt x="66570" y="45000"/>
                    <a:pt x="68115" y="45000"/>
                  </a:cubicBezTo>
                  <a:close/>
                  <a:moveTo>
                    <a:pt x="68115" y="75000"/>
                  </a:moveTo>
                  <a:lnTo>
                    <a:pt x="100869" y="75000"/>
                  </a:lnTo>
                  <a:cubicBezTo>
                    <a:pt x="102512" y="75000"/>
                    <a:pt x="103574" y="73539"/>
                    <a:pt x="103574" y="71283"/>
                  </a:cubicBezTo>
                  <a:cubicBezTo>
                    <a:pt x="103574" y="69026"/>
                    <a:pt x="102512" y="67433"/>
                    <a:pt x="100869" y="67433"/>
                  </a:cubicBezTo>
                  <a:lnTo>
                    <a:pt x="68115" y="67433"/>
                  </a:lnTo>
                  <a:cubicBezTo>
                    <a:pt x="66570" y="67433"/>
                    <a:pt x="65410" y="69026"/>
                    <a:pt x="65410" y="71283"/>
                  </a:cubicBezTo>
                  <a:cubicBezTo>
                    <a:pt x="65410" y="73539"/>
                    <a:pt x="66570" y="75000"/>
                    <a:pt x="68115" y="75000"/>
                  </a:cubicBezTo>
                  <a:close/>
                  <a:moveTo>
                    <a:pt x="68115" y="60000"/>
                  </a:moveTo>
                  <a:lnTo>
                    <a:pt x="89951" y="60000"/>
                  </a:lnTo>
                  <a:cubicBezTo>
                    <a:pt x="91594" y="60000"/>
                    <a:pt x="92657" y="58539"/>
                    <a:pt x="92657" y="56283"/>
                  </a:cubicBezTo>
                  <a:cubicBezTo>
                    <a:pt x="92657" y="54026"/>
                    <a:pt x="91594" y="52566"/>
                    <a:pt x="89951" y="52566"/>
                  </a:cubicBezTo>
                  <a:lnTo>
                    <a:pt x="68115" y="52566"/>
                  </a:lnTo>
                  <a:cubicBezTo>
                    <a:pt x="66570" y="52566"/>
                    <a:pt x="65410" y="54026"/>
                    <a:pt x="65410" y="56283"/>
                  </a:cubicBezTo>
                  <a:cubicBezTo>
                    <a:pt x="65410" y="58539"/>
                    <a:pt x="66570" y="60000"/>
                    <a:pt x="68115" y="60000"/>
                  </a:cubicBezTo>
                  <a:close/>
                  <a:moveTo>
                    <a:pt x="68115" y="30000"/>
                  </a:moveTo>
                  <a:lnTo>
                    <a:pt x="89951" y="30000"/>
                  </a:lnTo>
                  <a:cubicBezTo>
                    <a:pt x="91594" y="30000"/>
                    <a:pt x="92657" y="28539"/>
                    <a:pt x="92657" y="26283"/>
                  </a:cubicBezTo>
                  <a:cubicBezTo>
                    <a:pt x="92657" y="24026"/>
                    <a:pt x="91594" y="22566"/>
                    <a:pt x="89951" y="22566"/>
                  </a:cubicBezTo>
                  <a:lnTo>
                    <a:pt x="68115" y="22566"/>
                  </a:lnTo>
                  <a:cubicBezTo>
                    <a:pt x="66570" y="22566"/>
                    <a:pt x="65410" y="24026"/>
                    <a:pt x="65410" y="26283"/>
                  </a:cubicBezTo>
                  <a:cubicBezTo>
                    <a:pt x="65410" y="28539"/>
                    <a:pt x="66570" y="30000"/>
                    <a:pt x="68115" y="30000"/>
                  </a:cubicBezTo>
                  <a:close/>
                  <a:moveTo>
                    <a:pt x="19033" y="75000"/>
                  </a:moveTo>
                  <a:lnTo>
                    <a:pt x="40869" y="75000"/>
                  </a:lnTo>
                  <a:cubicBezTo>
                    <a:pt x="42512" y="75000"/>
                    <a:pt x="43574" y="73539"/>
                    <a:pt x="43574" y="71283"/>
                  </a:cubicBezTo>
                  <a:cubicBezTo>
                    <a:pt x="43574" y="69026"/>
                    <a:pt x="42512" y="67433"/>
                    <a:pt x="40869" y="67433"/>
                  </a:cubicBezTo>
                  <a:lnTo>
                    <a:pt x="19033" y="67433"/>
                  </a:lnTo>
                  <a:cubicBezTo>
                    <a:pt x="17487" y="67433"/>
                    <a:pt x="16328" y="69026"/>
                    <a:pt x="16328" y="71283"/>
                  </a:cubicBezTo>
                  <a:cubicBezTo>
                    <a:pt x="16328" y="73539"/>
                    <a:pt x="17487" y="75000"/>
                    <a:pt x="19033" y="75000"/>
                  </a:cubicBezTo>
                  <a:close/>
                  <a:moveTo>
                    <a:pt x="114492" y="0"/>
                  </a:moveTo>
                  <a:lnTo>
                    <a:pt x="5410" y="0"/>
                  </a:lnTo>
                  <a:cubicBezTo>
                    <a:pt x="2415" y="0"/>
                    <a:pt x="0" y="3451"/>
                    <a:pt x="0" y="7566"/>
                  </a:cubicBezTo>
                  <a:lnTo>
                    <a:pt x="0" y="112433"/>
                  </a:lnTo>
                  <a:cubicBezTo>
                    <a:pt x="0" y="116548"/>
                    <a:pt x="2415" y="120000"/>
                    <a:pt x="5410" y="120000"/>
                  </a:cubicBezTo>
                  <a:lnTo>
                    <a:pt x="114492" y="120000"/>
                  </a:lnTo>
                  <a:cubicBezTo>
                    <a:pt x="117487" y="120000"/>
                    <a:pt x="120000" y="116548"/>
                    <a:pt x="120000" y="112433"/>
                  </a:cubicBezTo>
                  <a:lnTo>
                    <a:pt x="120000" y="7566"/>
                  </a:lnTo>
                  <a:cubicBezTo>
                    <a:pt x="120000" y="3451"/>
                    <a:pt x="117487" y="0"/>
                    <a:pt x="114492" y="0"/>
                  </a:cubicBezTo>
                  <a:close/>
                  <a:moveTo>
                    <a:pt x="114492" y="112433"/>
                  </a:moveTo>
                  <a:lnTo>
                    <a:pt x="87246" y="112433"/>
                  </a:lnTo>
                  <a:lnTo>
                    <a:pt x="87246" y="97433"/>
                  </a:lnTo>
                  <a:lnTo>
                    <a:pt x="92657" y="97433"/>
                  </a:lnTo>
                  <a:cubicBezTo>
                    <a:pt x="94299" y="97433"/>
                    <a:pt x="95458" y="95973"/>
                    <a:pt x="95458" y="93716"/>
                  </a:cubicBezTo>
                  <a:cubicBezTo>
                    <a:pt x="95458" y="91460"/>
                    <a:pt x="94299" y="90000"/>
                    <a:pt x="92657" y="90000"/>
                  </a:cubicBezTo>
                  <a:lnTo>
                    <a:pt x="76328" y="90000"/>
                  </a:lnTo>
                  <a:cubicBezTo>
                    <a:pt x="74685" y="90000"/>
                    <a:pt x="73623" y="91460"/>
                    <a:pt x="73623" y="93716"/>
                  </a:cubicBezTo>
                  <a:cubicBezTo>
                    <a:pt x="73623" y="95973"/>
                    <a:pt x="74685" y="97433"/>
                    <a:pt x="76328" y="97433"/>
                  </a:cubicBezTo>
                  <a:lnTo>
                    <a:pt x="81835" y="97433"/>
                  </a:lnTo>
                  <a:lnTo>
                    <a:pt x="81835" y="112433"/>
                  </a:lnTo>
                  <a:lnTo>
                    <a:pt x="38164" y="112433"/>
                  </a:lnTo>
                  <a:lnTo>
                    <a:pt x="38164" y="97433"/>
                  </a:lnTo>
                  <a:lnTo>
                    <a:pt x="43574" y="97433"/>
                  </a:lnTo>
                  <a:cubicBezTo>
                    <a:pt x="45217" y="97433"/>
                    <a:pt x="46376" y="95973"/>
                    <a:pt x="46376" y="93716"/>
                  </a:cubicBezTo>
                  <a:cubicBezTo>
                    <a:pt x="46376" y="91460"/>
                    <a:pt x="45217" y="90000"/>
                    <a:pt x="43574" y="90000"/>
                  </a:cubicBezTo>
                  <a:lnTo>
                    <a:pt x="27246" y="90000"/>
                  </a:lnTo>
                  <a:cubicBezTo>
                    <a:pt x="25603" y="90000"/>
                    <a:pt x="24541" y="91460"/>
                    <a:pt x="24541" y="93716"/>
                  </a:cubicBezTo>
                  <a:cubicBezTo>
                    <a:pt x="24541" y="95973"/>
                    <a:pt x="25603" y="97433"/>
                    <a:pt x="27246" y="97433"/>
                  </a:cubicBezTo>
                  <a:lnTo>
                    <a:pt x="32753" y="97433"/>
                  </a:lnTo>
                  <a:lnTo>
                    <a:pt x="32753" y="112433"/>
                  </a:lnTo>
                  <a:lnTo>
                    <a:pt x="5410" y="112433"/>
                  </a:lnTo>
                  <a:lnTo>
                    <a:pt x="5410" y="7566"/>
                  </a:lnTo>
                  <a:lnTo>
                    <a:pt x="114492" y="7566"/>
                  </a:lnTo>
                  <a:lnTo>
                    <a:pt x="114492" y="112433"/>
                  </a:lnTo>
                  <a:close/>
                  <a:moveTo>
                    <a:pt x="19033" y="60000"/>
                  </a:moveTo>
                  <a:lnTo>
                    <a:pt x="51787" y="60000"/>
                  </a:lnTo>
                  <a:cubicBezTo>
                    <a:pt x="53429" y="60000"/>
                    <a:pt x="54492" y="58539"/>
                    <a:pt x="54492" y="56283"/>
                  </a:cubicBezTo>
                  <a:cubicBezTo>
                    <a:pt x="54492" y="54026"/>
                    <a:pt x="53429" y="52566"/>
                    <a:pt x="51787" y="52566"/>
                  </a:cubicBezTo>
                  <a:lnTo>
                    <a:pt x="19033" y="52566"/>
                  </a:lnTo>
                  <a:cubicBezTo>
                    <a:pt x="17487" y="52566"/>
                    <a:pt x="16328" y="54026"/>
                    <a:pt x="16328" y="56283"/>
                  </a:cubicBezTo>
                  <a:cubicBezTo>
                    <a:pt x="16328" y="58539"/>
                    <a:pt x="17487" y="60000"/>
                    <a:pt x="19033" y="60000"/>
                  </a:cubicBezTo>
                  <a:close/>
                  <a:moveTo>
                    <a:pt x="19033" y="45000"/>
                  </a:moveTo>
                  <a:lnTo>
                    <a:pt x="40869" y="45000"/>
                  </a:lnTo>
                  <a:cubicBezTo>
                    <a:pt x="42512" y="45000"/>
                    <a:pt x="43574" y="43539"/>
                    <a:pt x="43574" y="41283"/>
                  </a:cubicBezTo>
                  <a:cubicBezTo>
                    <a:pt x="43574" y="39026"/>
                    <a:pt x="42512" y="37566"/>
                    <a:pt x="40869" y="37566"/>
                  </a:cubicBezTo>
                  <a:lnTo>
                    <a:pt x="19033" y="37566"/>
                  </a:lnTo>
                  <a:cubicBezTo>
                    <a:pt x="17487" y="37566"/>
                    <a:pt x="16328" y="39026"/>
                    <a:pt x="16328" y="41283"/>
                  </a:cubicBezTo>
                  <a:cubicBezTo>
                    <a:pt x="16328" y="43539"/>
                    <a:pt x="17487" y="45000"/>
                    <a:pt x="19033" y="45000"/>
                  </a:cubicBezTo>
                  <a:close/>
                  <a:moveTo>
                    <a:pt x="19033" y="30000"/>
                  </a:moveTo>
                  <a:lnTo>
                    <a:pt x="51787" y="30000"/>
                  </a:lnTo>
                  <a:cubicBezTo>
                    <a:pt x="53429" y="30000"/>
                    <a:pt x="54492" y="28539"/>
                    <a:pt x="54492" y="26283"/>
                  </a:cubicBezTo>
                  <a:cubicBezTo>
                    <a:pt x="54492" y="24026"/>
                    <a:pt x="53429" y="22566"/>
                    <a:pt x="51787" y="22566"/>
                  </a:cubicBezTo>
                  <a:lnTo>
                    <a:pt x="19033" y="22566"/>
                  </a:lnTo>
                  <a:cubicBezTo>
                    <a:pt x="17487" y="22566"/>
                    <a:pt x="16328" y="24026"/>
                    <a:pt x="16328" y="26283"/>
                  </a:cubicBezTo>
                  <a:cubicBezTo>
                    <a:pt x="16328" y="28539"/>
                    <a:pt x="17487" y="30000"/>
                    <a:pt x="19033" y="3000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9" name="Google Shape;1189;p74"/>
            <p:cNvSpPr/>
            <p:nvPr/>
          </p:nvSpPr>
          <p:spPr>
            <a:xfrm>
              <a:off x="7403498" y="673646"/>
              <a:ext cx="297000" cy="240600"/>
            </a:xfrm>
            <a:custGeom>
              <a:avLst/>
              <a:gdLst/>
              <a:ahLst/>
              <a:cxnLst/>
              <a:rect l="l" t="t" r="r" b="b"/>
              <a:pathLst>
                <a:path w="120000" h="120000" extrusionOk="0">
                  <a:moveTo>
                    <a:pt x="79097" y="66614"/>
                  </a:moveTo>
                  <a:lnTo>
                    <a:pt x="100950" y="66614"/>
                  </a:lnTo>
                  <a:cubicBezTo>
                    <a:pt x="102594" y="66614"/>
                    <a:pt x="103658" y="65314"/>
                    <a:pt x="103658" y="63307"/>
                  </a:cubicBezTo>
                  <a:cubicBezTo>
                    <a:pt x="103658" y="61299"/>
                    <a:pt x="102594" y="60000"/>
                    <a:pt x="100950" y="60000"/>
                  </a:cubicBezTo>
                  <a:lnTo>
                    <a:pt x="79097" y="60000"/>
                  </a:lnTo>
                  <a:cubicBezTo>
                    <a:pt x="77453" y="60000"/>
                    <a:pt x="76390" y="61299"/>
                    <a:pt x="76390" y="63307"/>
                  </a:cubicBezTo>
                  <a:cubicBezTo>
                    <a:pt x="76390" y="65314"/>
                    <a:pt x="77453" y="66614"/>
                    <a:pt x="79097" y="66614"/>
                  </a:cubicBezTo>
                  <a:close/>
                  <a:moveTo>
                    <a:pt x="79097" y="53385"/>
                  </a:moveTo>
                  <a:lnTo>
                    <a:pt x="90024" y="53385"/>
                  </a:lnTo>
                  <a:cubicBezTo>
                    <a:pt x="91668" y="53385"/>
                    <a:pt x="92731" y="51968"/>
                    <a:pt x="92731" y="49960"/>
                  </a:cubicBezTo>
                  <a:cubicBezTo>
                    <a:pt x="92731" y="47952"/>
                    <a:pt x="91668" y="46653"/>
                    <a:pt x="90024" y="46653"/>
                  </a:cubicBezTo>
                  <a:lnTo>
                    <a:pt x="79097" y="46653"/>
                  </a:lnTo>
                  <a:cubicBezTo>
                    <a:pt x="77453" y="46653"/>
                    <a:pt x="76390" y="47952"/>
                    <a:pt x="76390" y="49960"/>
                  </a:cubicBezTo>
                  <a:cubicBezTo>
                    <a:pt x="76390" y="51968"/>
                    <a:pt x="77453" y="53385"/>
                    <a:pt x="79097" y="53385"/>
                  </a:cubicBezTo>
                  <a:close/>
                  <a:moveTo>
                    <a:pt x="79097" y="79960"/>
                  </a:moveTo>
                  <a:lnTo>
                    <a:pt x="90024" y="79960"/>
                  </a:lnTo>
                  <a:cubicBezTo>
                    <a:pt x="91668" y="79960"/>
                    <a:pt x="92731" y="78661"/>
                    <a:pt x="92731" y="76653"/>
                  </a:cubicBezTo>
                  <a:cubicBezTo>
                    <a:pt x="92731" y="74645"/>
                    <a:pt x="91668" y="73346"/>
                    <a:pt x="90024" y="73346"/>
                  </a:cubicBezTo>
                  <a:lnTo>
                    <a:pt x="79097" y="73346"/>
                  </a:lnTo>
                  <a:cubicBezTo>
                    <a:pt x="77453" y="73346"/>
                    <a:pt x="76390" y="74645"/>
                    <a:pt x="76390" y="76653"/>
                  </a:cubicBezTo>
                  <a:cubicBezTo>
                    <a:pt x="76390" y="78661"/>
                    <a:pt x="77453" y="79960"/>
                    <a:pt x="79097" y="79960"/>
                  </a:cubicBezTo>
                  <a:close/>
                  <a:moveTo>
                    <a:pt x="13634" y="86692"/>
                  </a:moveTo>
                  <a:lnTo>
                    <a:pt x="5414" y="86692"/>
                  </a:lnTo>
                  <a:lnTo>
                    <a:pt x="5414" y="6614"/>
                  </a:lnTo>
                  <a:lnTo>
                    <a:pt x="92731" y="6614"/>
                  </a:lnTo>
                  <a:lnTo>
                    <a:pt x="92731" y="16653"/>
                  </a:lnTo>
                  <a:cubicBezTo>
                    <a:pt x="92731" y="18661"/>
                    <a:pt x="93795" y="19960"/>
                    <a:pt x="95439" y="19960"/>
                  </a:cubicBezTo>
                  <a:cubicBezTo>
                    <a:pt x="97082" y="19960"/>
                    <a:pt x="98243" y="18661"/>
                    <a:pt x="98243" y="16653"/>
                  </a:cubicBezTo>
                  <a:lnTo>
                    <a:pt x="98243" y="6614"/>
                  </a:lnTo>
                  <a:cubicBezTo>
                    <a:pt x="98243" y="2952"/>
                    <a:pt x="95729" y="0"/>
                    <a:pt x="92731" y="0"/>
                  </a:cubicBezTo>
                  <a:lnTo>
                    <a:pt x="5414" y="0"/>
                  </a:lnTo>
                  <a:cubicBezTo>
                    <a:pt x="2417" y="0"/>
                    <a:pt x="0" y="2952"/>
                    <a:pt x="0" y="6614"/>
                  </a:cubicBezTo>
                  <a:lnTo>
                    <a:pt x="0" y="86692"/>
                  </a:lnTo>
                  <a:cubicBezTo>
                    <a:pt x="0" y="90354"/>
                    <a:pt x="2417" y="93307"/>
                    <a:pt x="5414" y="93307"/>
                  </a:cubicBezTo>
                  <a:lnTo>
                    <a:pt x="13634" y="93307"/>
                  </a:lnTo>
                  <a:cubicBezTo>
                    <a:pt x="15278" y="93307"/>
                    <a:pt x="16341" y="92007"/>
                    <a:pt x="16341" y="90000"/>
                  </a:cubicBezTo>
                  <a:cubicBezTo>
                    <a:pt x="16341" y="87992"/>
                    <a:pt x="15278" y="86692"/>
                    <a:pt x="13634" y="86692"/>
                  </a:cubicBezTo>
                  <a:close/>
                  <a:moveTo>
                    <a:pt x="40902" y="79960"/>
                  </a:moveTo>
                  <a:lnTo>
                    <a:pt x="62755" y="79960"/>
                  </a:lnTo>
                  <a:cubicBezTo>
                    <a:pt x="64399" y="79960"/>
                    <a:pt x="65463" y="78661"/>
                    <a:pt x="65463" y="76653"/>
                  </a:cubicBezTo>
                  <a:cubicBezTo>
                    <a:pt x="65463" y="74645"/>
                    <a:pt x="64399" y="73346"/>
                    <a:pt x="62755" y="73346"/>
                  </a:cubicBezTo>
                  <a:lnTo>
                    <a:pt x="40902" y="73346"/>
                  </a:lnTo>
                  <a:cubicBezTo>
                    <a:pt x="39258" y="73346"/>
                    <a:pt x="38195" y="74645"/>
                    <a:pt x="38195" y="76653"/>
                  </a:cubicBezTo>
                  <a:cubicBezTo>
                    <a:pt x="38195" y="78661"/>
                    <a:pt x="39258" y="79960"/>
                    <a:pt x="40902" y="79960"/>
                  </a:cubicBezTo>
                  <a:close/>
                  <a:moveTo>
                    <a:pt x="114585" y="26692"/>
                  </a:moveTo>
                  <a:lnTo>
                    <a:pt x="27268" y="26692"/>
                  </a:lnTo>
                  <a:cubicBezTo>
                    <a:pt x="24270" y="26692"/>
                    <a:pt x="21756" y="29645"/>
                    <a:pt x="21756" y="33307"/>
                  </a:cubicBezTo>
                  <a:lnTo>
                    <a:pt x="21756" y="113385"/>
                  </a:lnTo>
                  <a:cubicBezTo>
                    <a:pt x="21756" y="117047"/>
                    <a:pt x="24270" y="120000"/>
                    <a:pt x="27268" y="120000"/>
                  </a:cubicBezTo>
                  <a:lnTo>
                    <a:pt x="114585" y="120000"/>
                  </a:lnTo>
                  <a:cubicBezTo>
                    <a:pt x="117582" y="120000"/>
                    <a:pt x="120000" y="117047"/>
                    <a:pt x="120000" y="113385"/>
                  </a:cubicBezTo>
                  <a:lnTo>
                    <a:pt x="120000" y="33307"/>
                  </a:lnTo>
                  <a:cubicBezTo>
                    <a:pt x="120000" y="29645"/>
                    <a:pt x="117582" y="26692"/>
                    <a:pt x="114585" y="26692"/>
                  </a:cubicBezTo>
                  <a:close/>
                  <a:moveTo>
                    <a:pt x="114585" y="113385"/>
                  </a:moveTo>
                  <a:lnTo>
                    <a:pt x="92731" y="113385"/>
                  </a:lnTo>
                  <a:lnTo>
                    <a:pt x="92731" y="106653"/>
                  </a:lnTo>
                  <a:lnTo>
                    <a:pt x="95439" y="106653"/>
                  </a:lnTo>
                  <a:cubicBezTo>
                    <a:pt x="97082" y="106653"/>
                    <a:pt x="98243" y="105354"/>
                    <a:pt x="98243" y="103346"/>
                  </a:cubicBezTo>
                  <a:cubicBezTo>
                    <a:pt x="98243" y="101338"/>
                    <a:pt x="97082" y="100039"/>
                    <a:pt x="95439" y="100039"/>
                  </a:cubicBezTo>
                  <a:lnTo>
                    <a:pt x="84512" y="100039"/>
                  </a:lnTo>
                  <a:cubicBezTo>
                    <a:pt x="82965" y="100039"/>
                    <a:pt x="81804" y="101338"/>
                    <a:pt x="81804" y="103346"/>
                  </a:cubicBezTo>
                  <a:cubicBezTo>
                    <a:pt x="81804" y="105354"/>
                    <a:pt x="82965" y="106653"/>
                    <a:pt x="84512" y="106653"/>
                  </a:cubicBezTo>
                  <a:lnTo>
                    <a:pt x="87316" y="106653"/>
                  </a:lnTo>
                  <a:lnTo>
                    <a:pt x="87316" y="113385"/>
                  </a:lnTo>
                  <a:lnTo>
                    <a:pt x="54536" y="113385"/>
                  </a:lnTo>
                  <a:lnTo>
                    <a:pt x="54536" y="106653"/>
                  </a:lnTo>
                  <a:lnTo>
                    <a:pt x="57244" y="106653"/>
                  </a:lnTo>
                  <a:cubicBezTo>
                    <a:pt x="58887" y="106653"/>
                    <a:pt x="59951" y="105354"/>
                    <a:pt x="59951" y="103346"/>
                  </a:cubicBezTo>
                  <a:cubicBezTo>
                    <a:pt x="59951" y="101338"/>
                    <a:pt x="58887" y="100039"/>
                    <a:pt x="57244" y="100039"/>
                  </a:cubicBezTo>
                  <a:lnTo>
                    <a:pt x="46317" y="100039"/>
                  </a:lnTo>
                  <a:cubicBezTo>
                    <a:pt x="44673" y="100039"/>
                    <a:pt x="43609" y="101338"/>
                    <a:pt x="43609" y="103346"/>
                  </a:cubicBezTo>
                  <a:cubicBezTo>
                    <a:pt x="43609" y="105354"/>
                    <a:pt x="44673" y="106653"/>
                    <a:pt x="46317" y="106653"/>
                  </a:cubicBezTo>
                  <a:lnTo>
                    <a:pt x="49121" y="106653"/>
                  </a:lnTo>
                  <a:lnTo>
                    <a:pt x="49121" y="113385"/>
                  </a:lnTo>
                  <a:lnTo>
                    <a:pt x="27268" y="113385"/>
                  </a:lnTo>
                  <a:lnTo>
                    <a:pt x="27268" y="33307"/>
                  </a:lnTo>
                  <a:lnTo>
                    <a:pt x="114585" y="33307"/>
                  </a:lnTo>
                  <a:lnTo>
                    <a:pt x="114585" y="113385"/>
                  </a:lnTo>
                  <a:close/>
                  <a:moveTo>
                    <a:pt x="40902" y="66614"/>
                  </a:moveTo>
                  <a:lnTo>
                    <a:pt x="51829" y="66614"/>
                  </a:lnTo>
                  <a:cubicBezTo>
                    <a:pt x="53473" y="66614"/>
                    <a:pt x="54536" y="65314"/>
                    <a:pt x="54536" y="63307"/>
                  </a:cubicBezTo>
                  <a:cubicBezTo>
                    <a:pt x="54536" y="61299"/>
                    <a:pt x="53473" y="60000"/>
                    <a:pt x="51829" y="60000"/>
                  </a:cubicBezTo>
                  <a:lnTo>
                    <a:pt x="40902" y="60000"/>
                  </a:lnTo>
                  <a:cubicBezTo>
                    <a:pt x="39258" y="60000"/>
                    <a:pt x="38195" y="61299"/>
                    <a:pt x="38195" y="63307"/>
                  </a:cubicBezTo>
                  <a:cubicBezTo>
                    <a:pt x="38195" y="65314"/>
                    <a:pt x="39258" y="66614"/>
                    <a:pt x="40902" y="66614"/>
                  </a:cubicBezTo>
                  <a:close/>
                  <a:moveTo>
                    <a:pt x="40902" y="53385"/>
                  </a:moveTo>
                  <a:lnTo>
                    <a:pt x="62755" y="53385"/>
                  </a:lnTo>
                  <a:cubicBezTo>
                    <a:pt x="64399" y="53385"/>
                    <a:pt x="65463" y="51968"/>
                    <a:pt x="65463" y="49960"/>
                  </a:cubicBezTo>
                  <a:cubicBezTo>
                    <a:pt x="65463" y="47952"/>
                    <a:pt x="64399" y="46653"/>
                    <a:pt x="62755" y="46653"/>
                  </a:cubicBezTo>
                  <a:lnTo>
                    <a:pt x="40902" y="46653"/>
                  </a:lnTo>
                  <a:cubicBezTo>
                    <a:pt x="39258" y="46653"/>
                    <a:pt x="38195" y="47952"/>
                    <a:pt x="38195" y="49960"/>
                  </a:cubicBezTo>
                  <a:cubicBezTo>
                    <a:pt x="38195" y="51968"/>
                    <a:pt x="39258" y="53385"/>
                    <a:pt x="40902" y="5338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0" name="Google Shape;1190;p74"/>
            <p:cNvSpPr/>
            <p:nvPr/>
          </p:nvSpPr>
          <p:spPr>
            <a:xfrm>
              <a:off x="7973200" y="673646"/>
              <a:ext cx="297000" cy="240600"/>
            </a:xfrm>
            <a:custGeom>
              <a:avLst/>
              <a:gdLst/>
              <a:ahLst/>
              <a:cxnLst/>
              <a:rect l="l" t="t" r="r" b="b"/>
              <a:pathLst>
                <a:path w="120000" h="120000" extrusionOk="0">
                  <a:moveTo>
                    <a:pt x="57294" y="26692"/>
                  </a:moveTo>
                  <a:lnTo>
                    <a:pt x="79130" y="26692"/>
                  </a:lnTo>
                  <a:cubicBezTo>
                    <a:pt x="80772" y="26692"/>
                    <a:pt x="81835" y="25275"/>
                    <a:pt x="81835" y="23385"/>
                  </a:cubicBezTo>
                  <a:cubicBezTo>
                    <a:pt x="81835" y="21377"/>
                    <a:pt x="80772" y="19960"/>
                    <a:pt x="79130" y="19960"/>
                  </a:cubicBezTo>
                  <a:lnTo>
                    <a:pt x="57294" y="19960"/>
                  </a:lnTo>
                  <a:cubicBezTo>
                    <a:pt x="55652" y="19960"/>
                    <a:pt x="54589" y="21377"/>
                    <a:pt x="54589" y="23385"/>
                  </a:cubicBezTo>
                  <a:cubicBezTo>
                    <a:pt x="54589" y="25275"/>
                    <a:pt x="55652" y="26692"/>
                    <a:pt x="57294" y="26692"/>
                  </a:cubicBezTo>
                  <a:close/>
                  <a:moveTo>
                    <a:pt x="90048" y="26692"/>
                  </a:moveTo>
                  <a:cubicBezTo>
                    <a:pt x="91594" y="26692"/>
                    <a:pt x="92753" y="25275"/>
                    <a:pt x="92753" y="23385"/>
                  </a:cubicBezTo>
                  <a:cubicBezTo>
                    <a:pt x="92753" y="21377"/>
                    <a:pt x="91594" y="19960"/>
                    <a:pt x="90048" y="19960"/>
                  </a:cubicBezTo>
                  <a:cubicBezTo>
                    <a:pt x="88405" y="19960"/>
                    <a:pt x="87246" y="21377"/>
                    <a:pt x="87246" y="23385"/>
                  </a:cubicBezTo>
                  <a:cubicBezTo>
                    <a:pt x="87246" y="25275"/>
                    <a:pt x="88405" y="26692"/>
                    <a:pt x="90048" y="26692"/>
                  </a:cubicBezTo>
                  <a:close/>
                  <a:moveTo>
                    <a:pt x="100869" y="26692"/>
                  </a:moveTo>
                  <a:cubicBezTo>
                    <a:pt x="102512" y="26692"/>
                    <a:pt x="103671" y="25275"/>
                    <a:pt x="103671" y="23385"/>
                  </a:cubicBezTo>
                  <a:cubicBezTo>
                    <a:pt x="103671" y="21377"/>
                    <a:pt x="102512" y="19960"/>
                    <a:pt x="100869" y="19960"/>
                  </a:cubicBezTo>
                  <a:cubicBezTo>
                    <a:pt x="99323" y="19960"/>
                    <a:pt x="98164" y="21377"/>
                    <a:pt x="98164" y="23385"/>
                  </a:cubicBezTo>
                  <a:cubicBezTo>
                    <a:pt x="98164" y="25275"/>
                    <a:pt x="99323" y="26692"/>
                    <a:pt x="100869" y="26692"/>
                  </a:cubicBezTo>
                  <a:close/>
                  <a:moveTo>
                    <a:pt x="100869" y="53385"/>
                  </a:moveTo>
                  <a:lnTo>
                    <a:pt x="79130" y="53385"/>
                  </a:lnTo>
                  <a:cubicBezTo>
                    <a:pt x="77487" y="53385"/>
                    <a:pt x="76328" y="54685"/>
                    <a:pt x="76328" y="56692"/>
                  </a:cubicBezTo>
                  <a:cubicBezTo>
                    <a:pt x="76328" y="58700"/>
                    <a:pt x="77487" y="60000"/>
                    <a:pt x="79130" y="60000"/>
                  </a:cubicBezTo>
                  <a:lnTo>
                    <a:pt x="100869" y="60000"/>
                  </a:lnTo>
                  <a:cubicBezTo>
                    <a:pt x="102512" y="60000"/>
                    <a:pt x="103671" y="58700"/>
                    <a:pt x="103671" y="56692"/>
                  </a:cubicBezTo>
                  <a:cubicBezTo>
                    <a:pt x="103671" y="54685"/>
                    <a:pt x="102512" y="53385"/>
                    <a:pt x="100869" y="53385"/>
                  </a:cubicBezTo>
                  <a:close/>
                  <a:moveTo>
                    <a:pt x="100869" y="66614"/>
                  </a:moveTo>
                  <a:lnTo>
                    <a:pt x="79130" y="66614"/>
                  </a:lnTo>
                  <a:cubicBezTo>
                    <a:pt x="77487" y="66614"/>
                    <a:pt x="76328" y="68031"/>
                    <a:pt x="76328" y="70039"/>
                  </a:cubicBezTo>
                  <a:cubicBezTo>
                    <a:pt x="76328" y="72047"/>
                    <a:pt x="77487" y="73346"/>
                    <a:pt x="79130" y="73346"/>
                  </a:cubicBezTo>
                  <a:lnTo>
                    <a:pt x="100869" y="73346"/>
                  </a:lnTo>
                  <a:cubicBezTo>
                    <a:pt x="102512" y="73346"/>
                    <a:pt x="103671" y="72047"/>
                    <a:pt x="103671" y="70039"/>
                  </a:cubicBezTo>
                  <a:cubicBezTo>
                    <a:pt x="103671" y="68031"/>
                    <a:pt x="102512" y="66614"/>
                    <a:pt x="100869" y="66614"/>
                  </a:cubicBezTo>
                  <a:close/>
                  <a:moveTo>
                    <a:pt x="100869" y="40039"/>
                  </a:moveTo>
                  <a:lnTo>
                    <a:pt x="79130" y="40039"/>
                  </a:lnTo>
                  <a:cubicBezTo>
                    <a:pt x="77487" y="40039"/>
                    <a:pt x="76328" y="41338"/>
                    <a:pt x="76328" y="43346"/>
                  </a:cubicBezTo>
                  <a:cubicBezTo>
                    <a:pt x="76328" y="45354"/>
                    <a:pt x="77487" y="46653"/>
                    <a:pt x="79130" y="46653"/>
                  </a:cubicBezTo>
                  <a:lnTo>
                    <a:pt x="100869" y="46653"/>
                  </a:lnTo>
                  <a:cubicBezTo>
                    <a:pt x="102512" y="46653"/>
                    <a:pt x="103671" y="45354"/>
                    <a:pt x="103671" y="43346"/>
                  </a:cubicBezTo>
                  <a:cubicBezTo>
                    <a:pt x="103671" y="41338"/>
                    <a:pt x="102512" y="40039"/>
                    <a:pt x="100869" y="40039"/>
                  </a:cubicBezTo>
                  <a:close/>
                  <a:moveTo>
                    <a:pt x="46376" y="26692"/>
                  </a:moveTo>
                  <a:cubicBezTo>
                    <a:pt x="48019" y="26692"/>
                    <a:pt x="49082" y="25275"/>
                    <a:pt x="49082" y="23385"/>
                  </a:cubicBezTo>
                  <a:cubicBezTo>
                    <a:pt x="49082" y="21377"/>
                    <a:pt x="48019" y="19960"/>
                    <a:pt x="46376" y="19960"/>
                  </a:cubicBezTo>
                  <a:cubicBezTo>
                    <a:pt x="44734" y="19960"/>
                    <a:pt x="43671" y="21377"/>
                    <a:pt x="43671" y="23385"/>
                  </a:cubicBezTo>
                  <a:cubicBezTo>
                    <a:pt x="43671" y="25275"/>
                    <a:pt x="44734" y="26692"/>
                    <a:pt x="46376" y="26692"/>
                  </a:cubicBezTo>
                  <a:close/>
                  <a:moveTo>
                    <a:pt x="35458" y="86692"/>
                  </a:moveTo>
                  <a:lnTo>
                    <a:pt x="100869" y="86692"/>
                  </a:lnTo>
                  <a:cubicBezTo>
                    <a:pt x="102512" y="86692"/>
                    <a:pt x="103671" y="85275"/>
                    <a:pt x="103671" y="83385"/>
                  </a:cubicBezTo>
                  <a:cubicBezTo>
                    <a:pt x="103671" y="81377"/>
                    <a:pt x="102512" y="79960"/>
                    <a:pt x="100869" y="79960"/>
                  </a:cubicBezTo>
                  <a:lnTo>
                    <a:pt x="35458" y="79960"/>
                  </a:lnTo>
                  <a:cubicBezTo>
                    <a:pt x="33816" y="79960"/>
                    <a:pt x="32753" y="81377"/>
                    <a:pt x="32753" y="83385"/>
                  </a:cubicBezTo>
                  <a:cubicBezTo>
                    <a:pt x="32753" y="85275"/>
                    <a:pt x="33816" y="86692"/>
                    <a:pt x="35458" y="86692"/>
                  </a:cubicBezTo>
                  <a:close/>
                  <a:moveTo>
                    <a:pt x="35458" y="100039"/>
                  </a:moveTo>
                  <a:lnTo>
                    <a:pt x="100869" y="100039"/>
                  </a:lnTo>
                  <a:cubicBezTo>
                    <a:pt x="102512" y="100039"/>
                    <a:pt x="103671" y="98622"/>
                    <a:pt x="103671" y="96614"/>
                  </a:cubicBezTo>
                  <a:cubicBezTo>
                    <a:pt x="103671" y="94724"/>
                    <a:pt x="102512" y="93307"/>
                    <a:pt x="100869" y="93307"/>
                  </a:cubicBezTo>
                  <a:lnTo>
                    <a:pt x="35458" y="93307"/>
                  </a:lnTo>
                  <a:cubicBezTo>
                    <a:pt x="33816" y="93307"/>
                    <a:pt x="32753" y="94724"/>
                    <a:pt x="32753" y="96614"/>
                  </a:cubicBezTo>
                  <a:cubicBezTo>
                    <a:pt x="32753" y="98622"/>
                    <a:pt x="33816" y="100039"/>
                    <a:pt x="35458" y="100039"/>
                  </a:cubicBezTo>
                  <a:close/>
                  <a:moveTo>
                    <a:pt x="114589" y="0"/>
                  </a:moveTo>
                  <a:lnTo>
                    <a:pt x="21835" y="0"/>
                  </a:lnTo>
                  <a:cubicBezTo>
                    <a:pt x="18840" y="0"/>
                    <a:pt x="16425" y="2952"/>
                    <a:pt x="16425" y="6614"/>
                  </a:cubicBezTo>
                  <a:lnTo>
                    <a:pt x="16425" y="19960"/>
                  </a:lnTo>
                  <a:lnTo>
                    <a:pt x="5507" y="19960"/>
                  </a:lnTo>
                  <a:cubicBezTo>
                    <a:pt x="2512" y="19960"/>
                    <a:pt x="0" y="23031"/>
                    <a:pt x="0" y="26692"/>
                  </a:cubicBezTo>
                  <a:lnTo>
                    <a:pt x="0" y="100039"/>
                  </a:lnTo>
                  <a:cubicBezTo>
                    <a:pt x="0" y="111023"/>
                    <a:pt x="7342" y="120000"/>
                    <a:pt x="16425" y="120000"/>
                  </a:cubicBezTo>
                  <a:lnTo>
                    <a:pt x="114589" y="120000"/>
                  </a:lnTo>
                  <a:cubicBezTo>
                    <a:pt x="117584" y="120000"/>
                    <a:pt x="120000" y="117047"/>
                    <a:pt x="120000" y="113385"/>
                  </a:cubicBezTo>
                  <a:lnTo>
                    <a:pt x="120000" y="6614"/>
                  </a:lnTo>
                  <a:cubicBezTo>
                    <a:pt x="120000" y="2952"/>
                    <a:pt x="117584" y="0"/>
                    <a:pt x="114589" y="0"/>
                  </a:cubicBezTo>
                  <a:close/>
                  <a:moveTo>
                    <a:pt x="114589" y="113385"/>
                  </a:moveTo>
                  <a:lnTo>
                    <a:pt x="16425" y="113385"/>
                  </a:lnTo>
                  <a:cubicBezTo>
                    <a:pt x="10338" y="113385"/>
                    <a:pt x="5507" y="107362"/>
                    <a:pt x="5507" y="100039"/>
                  </a:cubicBezTo>
                  <a:lnTo>
                    <a:pt x="5507" y="26692"/>
                  </a:lnTo>
                  <a:lnTo>
                    <a:pt x="16425" y="26692"/>
                  </a:lnTo>
                  <a:lnTo>
                    <a:pt x="16425" y="96614"/>
                  </a:lnTo>
                  <a:cubicBezTo>
                    <a:pt x="16425" y="98622"/>
                    <a:pt x="17487" y="100039"/>
                    <a:pt x="19130" y="100039"/>
                  </a:cubicBezTo>
                  <a:cubicBezTo>
                    <a:pt x="20772" y="100039"/>
                    <a:pt x="21835" y="98622"/>
                    <a:pt x="21835" y="96614"/>
                  </a:cubicBezTo>
                  <a:lnTo>
                    <a:pt x="21835" y="6614"/>
                  </a:lnTo>
                  <a:lnTo>
                    <a:pt x="114589" y="6614"/>
                  </a:lnTo>
                  <a:lnTo>
                    <a:pt x="114589" y="113385"/>
                  </a:lnTo>
                  <a:close/>
                  <a:moveTo>
                    <a:pt x="35458" y="26692"/>
                  </a:moveTo>
                  <a:cubicBezTo>
                    <a:pt x="37101" y="26692"/>
                    <a:pt x="38164" y="25275"/>
                    <a:pt x="38164" y="23385"/>
                  </a:cubicBezTo>
                  <a:cubicBezTo>
                    <a:pt x="38164" y="21377"/>
                    <a:pt x="37101" y="19960"/>
                    <a:pt x="35458" y="19960"/>
                  </a:cubicBezTo>
                  <a:cubicBezTo>
                    <a:pt x="33816" y="19960"/>
                    <a:pt x="32753" y="21377"/>
                    <a:pt x="32753" y="23385"/>
                  </a:cubicBezTo>
                  <a:cubicBezTo>
                    <a:pt x="32753" y="25275"/>
                    <a:pt x="33816" y="26692"/>
                    <a:pt x="35458" y="26692"/>
                  </a:cubicBezTo>
                  <a:close/>
                  <a:moveTo>
                    <a:pt x="35458" y="73346"/>
                  </a:moveTo>
                  <a:lnTo>
                    <a:pt x="62705" y="73346"/>
                  </a:lnTo>
                  <a:cubicBezTo>
                    <a:pt x="64347" y="73346"/>
                    <a:pt x="65507" y="72047"/>
                    <a:pt x="65507" y="70039"/>
                  </a:cubicBezTo>
                  <a:lnTo>
                    <a:pt x="65507" y="43346"/>
                  </a:lnTo>
                  <a:cubicBezTo>
                    <a:pt x="65507" y="41338"/>
                    <a:pt x="64347" y="40039"/>
                    <a:pt x="62705" y="40039"/>
                  </a:cubicBezTo>
                  <a:lnTo>
                    <a:pt x="35458" y="40039"/>
                  </a:lnTo>
                  <a:cubicBezTo>
                    <a:pt x="33816" y="40039"/>
                    <a:pt x="32753" y="41338"/>
                    <a:pt x="32753" y="43346"/>
                  </a:cubicBezTo>
                  <a:lnTo>
                    <a:pt x="32753" y="70039"/>
                  </a:lnTo>
                  <a:cubicBezTo>
                    <a:pt x="32753" y="72047"/>
                    <a:pt x="33816" y="73346"/>
                    <a:pt x="35458" y="73346"/>
                  </a:cubicBezTo>
                  <a:close/>
                  <a:moveTo>
                    <a:pt x="38164" y="46653"/>
                  </a:moveTo>
                  <a:lnTo>
                    <a:pt x="60000" y="46653"/>
                  </a:lnTo>
                  <a:lnTo>
                    <a:pt x="60000" y="66614"/>
                  </a:lnTo>
                  <a:lnTo>
                    <a:pt x="38164" y="66614"/>
                  </a:lnTo>
                  <a:lnTo>
                    <a:pt x="38164" y="46653"/>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1" name="Google Shape;1191;p74"/>
            <p:cNvSpPr/>
            <p:nvPr/>
          </p:nvSpPr>
          <p:spPr>
            <a:xfrm>
              <a:off x="6323652" y="2928150"/>
              <a:ext cx="297000" cy="297000"/>
            </a:xfrm>
            <a:custGeom>
              <a:avLst/>
              <a:gdLst/>
              <a:ahLst/>
              <a:cxnLst/>
              <a:rect l="l" t="t" r="r" b="b"/>
              <a:pathLst>
                <a:path w="120000" h="120000" extrusionOk="0">
                  <a:moveTo>
                    <a:pt x="100869" y="54589"/>
                  </a:moveTo>
                  <a:lnTo>
                    <a:pt x="79033" y="54589"/>
                  </a:lnTo>
                  <a:cubicBezTo>
                    <a:pt x="77391" y="54589"/>
                    <a:pt x="76328" y="55652"/>
                    <a:pt x="76328" y="57294"/>
                  </a:cubicBezTo>
                  <a:cubicBezTo>
                    <a:pt x="76328" y="58937"/>
                    <a:pt x="77391" y="60000"/>
                    <a:pt x="79033" y="60000"/>
                  </a:cubicBezTo>
                  <a:lnTo>
                    <a:pt x="100869" y="60000"/>
                  </a:lnTo>
                  <a:cubicBezTo>
                    <a:pt x="102512" y="60000"/>
                    <a:pt x="103574" y="58937"/>
                    <a:pt x="103574" y="57294"/>
                  </a:cubicBezTo>
                  <a:cubicBezTo>
                    <a:pt x="103574" y="55652"/>
                    <a:pt x="102512" y="54589"/>
                    <a:pt x="100869" y="54589"/>
                  </a:cubicBezTo>
                  <a:close/>
                  <a:moveTo>
                    <a:pt x="100869" y="43671"/>
                  </a:moveTo>
                  <a:cubicBezTo>
                    <a:pt x="102512" y="43671"/>
                    <a:pt x="103574" y="42512"/>
                    <a:pt x="103574" y="40869"/>
                  </a:cubicBezTo>
                  <a:cubicBezTo>
                    <a:pt x="103574" y="39323"/>
                    <a:pt x="102512" y="38164"/>
                    <a:pt x="100869" y="38164"/>
                  </a:cubicBezTo>
                  <a:cubicBezTo>
                    <a:pt x="99227" y="38164"/>
                    <a:pt x="98164" y="39323"/>
                    <a:pt x="98164" y="40869"/>
                  </a:cubicBezTo>
                  <a:cubicBezTo>
                    <a:pt x="98164" y="42512"/>
                    <a:pt x="99227" y="43671"/>
                    <a:pt x="100869" y="43671"/>
                  </a:cubicBezTo>
                  <a:close/>
                  <a:moveTo>
                    <a:pt x="89951" y="43671"/>
                  </a:moveTo>
                  <a:cubicBezTo>
                    <a:pt x="91594" y="43671"/>
                    <a:pt x="92657" y="42512"/>
                    <a:pt x="92657" y="40869"/>
                  </a:cubicBezTo>
                  <a:cubicBezTo>
                    <a:pt x="92657" y="39323"/>
                    <a:pt x="91594" y="38164"/>
                    <a:pt x="89951" y="38164"/>
                  </a:cubicBezTo>
                  <a:cubicBezTo>
                    <a:pt x="88309" y="38164"/>
                    <a:pt x="87246" y="39323"/>
                    <a:pt x="87246" y="40869"/>
                  </a:cubicBezTo>
                  <a:cubicBezTo>
                    <a:pt x="87246" y="42512"/>
                    <a:pt x="88309" y="43671"/>
                    <a:pt x="89951" y="43671"/>
                  </a:cubicBezTo>
                  <a:close/>
                  <a:moveTo>
                    <a:pt x="100869" y="76328"/>
                  </a:moveTo>
                  <a:lnTo>
                    <a:pt x="79033" y="76328"/>
                  </a:lnTo>
                  <a:cubicBezTo>
                    <a:pt x="77391" y="76328"/>
                    <a:pt x="76328" y="77487"/>
                    <a:pt x="76328" y="79130"/>
                  </a:cubicBezTo>
                  <a:cubicBezTo>
                    <a:pt x="76328" y="80676"/>
                    <a:pt x="77391" y="81835"/>
                    <a:pt x="79033" y="81835"/>
                  </a:cubicBezTo>
                  <a:lnTo>
                    <a:pt x="100869" y="81835"/>
                  </a:lnTo>
                  <a:cubicBezTo>
                    <a:pt x="102512" y="81835"/>
                    <a:pt x="103574" y="80676"/>
                    <a:pt x="103574" y="79130"/>
                  </a:cubicBezTo>
                  <a:cubicBezTo>
                    <a:pt x="103574" y="77487"/>
                    <a:pt x="102512" y="76328"/>
                    <a:pt x="100869" y="76328"/>
                  </a:cubicBezTo>
                  <a:close/>
                  <a:moveTo>
                    <a:pt x="35458" y="5507"/>
                  </a:moveTo>
                  <a:lnTo>
                    <a:pt x="106376" y="5507"/>
                  </a:lnTo>
                  <a:cubicBezTo>
                    <a:pt x="107922" y="5507"/>
                    <a:pt x="109082" y="4347"/>
                    <a:pt x="109082" y="2705"/>
                  </a:cubicBezTo>
                  <a:cubicBezTo>
                    <a:pt x="109082" y="1062"/>
                    <a:pt x="107922" y="0"/>
                    <a:pt x="106376" y="0"/>
                  </a:cubicBezTo>
                  <a:lnTo>
                    <a:pt x="35458" y="0"/>
                  </a:lnTo>
                  <a:cubicBezTo>
                    <a:pt x="33816" y="0"/>
                    <a:pt x="32753" y="1062"/>
                    <a:pt x="32753" y="2705"/>
                  </a:cubicBezTo>
                  <a:cubicBezTo>
                    <a:pt x="32753" y="4347"/>
                    <a:pt x="33816" y="5507"/>
                    <a:pt x="35458" y="5507"/>
                  </a:cubicBezTo>
                  <a:close/>
                  <a:moveTo>
                    <a:pt x="100869" y="65410"/>
                  </a:moveTo>
                  <a:lnTo>
                    <a:pt x="79033" y="65410"/>
                  </a:lnTo>
                  <a:cubicBezTo>
                    <a:pt x="77391" y="65410"/>
                    <a:pt x="76328" y="66570"/>
                    <a:pt x="76328" y="68212"/>
                  </a:cubicBezTo>
                  <a:cubicBezTo>
                    <a:pt x="76328" y="69855"/>
                    <a:pt x="77391" y="70917"/>
                    <a:pt x="79033" y="70917"/>
                  </a:cubicBezTo>
                  <a:lnTo>
                    <a:pt x="100869" y="70917"/>
                  </a:lnTo>
                  <a:cubicBezTo>
                    <a:pt x="102512" y="70917"/>
                    <a:pt x="103574" y="69855"/>
                    <a:pt x="103574" y="68212"/>
                  </a:cubicBezTo>
                  <a:cubicBezTo>
                    <a:pt x="103574" y="66570"/>
                    <a:pt x="102512" y="65410"/>
                    <a:pt x="100869" y="65410"/>
                  </a:cubicBezTo>
                  <a:close/>
                  <a:moveTo>
                    <a:pt x="27246" y="16328"/>
                  </a:moveTo>
                  <a:lnTo>
                    <a:pt x="111787" y="16328"/>
                  </a:lnTo>
                  <a:cubicBezTo>
                    <a:pt x="113429" y="16328"/>
                    <a:pt x="114492" y="15265"/>
                    <a:pt x="114492" y="13623"/>
                  </a:cubicBezTo>
                  <a:cubicBezTo>
                    <a:pt x="114492" y="11980"/>
                    <a:pt x="113429" y="10917"/>
                    <a:pt x="111787" y="10917"/>
                  </a:cubicBezTo>
                  <a:lnTo>
                    <a:pt x="27246" y="10917"/>
                  </a:lnTo>
                  <a:cubicBezTo>
                    <a:pt x="25603" y="10917"/>
                    <a:pt x="24541" y="11980"/>
                    <a:pt x="24541" y="13623"/>
                  </a:cubicBezTo>
                  <a:cubicBezTo>
                    <a:pt x="24541" y="15265"/>
                    <a:pt x="25603" y="16328"/>
                    <a:pt x="27246" y="16328"/>
                  </a:cubicBezTo>
                  <a:close/>
                  <a:moveTo>
                    <a:pt x="35458" y="103671"/>
                  </a:moveTo>
                  <a:lnTo>
                    <a:pt x="100869" y="103671"/>
                  </a:lnTo>
                  <a:cubicBezTo>
                    <a:pt x="102512" y="103671"/>
                    <a:pt x="103574" y="102512"/>
                    <a:pt x="103574" y="100869"/>
                  </a:cubicBezTo>
                  <a:cubicBezTo>
                    <a:pt x="103574" y="99227"/>
                    <a:pt x="102512" y="98164"/>
                    <a:pt x="100869" y="98164"/>
                  </a:cubicBezTo>
                  <a:lnTo>
                    <a:pt x="35458" y="98164"/>
                  </a:lnTo>
                  <a:cubicBezTo>
                    <a:pt x="33816" y="98164"/>
                    <a:pt x="32753" y="99227"/>
                    <a:pt x="32753" y="100869"/>
                  </a:cubicBezTo>
                  <a:cubicBezTo>
                    <a:pt x="32753" y="102512"/>
                    <a:pt x="33816" y="103671"/>
                    <a:pt x="35458" y="103671"/>
                  </a:cubicBezTo>
                  <a:close/>
                  <a:moveTo>
                    <a:pt x="57294" y="43671"/>
                  </a:moveTo>
                  <a:lnTo>
                    <a:pt x="79033" y="43671"/>
                  </a:lnTo>
                  <a:cubicBezTo>
                    <a:pt x="80676" y="43671"/>
                    <a:pt x="81835" y="42512"/>
                    <a:pt x="81835" y="40869"/>
                  </a:cubicBezTo>
                  <a:cubicBezTo>
                    <a:pt x="81835" y="39323"/>
                    <a:pt x="80676" y="38164"/>
                    <a:pt x="79033" y="38164"/>
                  </a:cubicBezTo>
                  <a:lnTo>
                    <a:pt x="57294" y="38164"/>
                  </a:lnTo>
                  <a:cubicBezTo>
                    <a:pt x="55652" y="38164"/>
                    <a:pt x="54492" y="39323"/>
                    <a:pt x="54492" y="40869"/>
                  </a:cubicBezTo>
                  <a:cubicBezTo>
                    <a:pt x="54492" y="42512"/>
                    <a:pt x="55652" y="43671"/>
                    <a:pt x="57294" y="43671"/>
                  </a:cubicBezTo>
                  <a:close/>
                  <a:moveTo>
                    <a:pt x="35458" y="92753"/>
                  </a:moveTo>
                  <a:lnTo>
                    <a:pt x="100869" y="92753"/>
                  </a:lnTo>
                  <a:cubicBezTo>
                    <a:pt x="102512" y="92753"/>
                    <a:pt x="103574" y="91594"/>
                    <a:pt x="103574" y="89951"/>
                  </a:cubicBezTo>
                  <a:cubicBezTo>
                    <a:pt x="103574" y="88405"/>
                    <a:pt x="102512" y="87246"/>
                    <a:pt x="100869" y="87246"/>
                  </a:cubicBezTo>
                  <a:lnTo>
                    <a:pt x="35458" y="87246"/>
                  </a:lnTo>
                  <a:cubicBezTo>
                    <a:pt x="33816" y="87246"/>
                    <a:pt x="32753" y="88405"/>
                    <a:pt x="32753" y="89951"/>
                  </a:cubicBezTo>
                  <a:cubicBezTo>
                    <a:pt x="32753" y="91594"/>
                    <a:pt x="33816" y="92753"/>
                    <a:pt x="35458" y="92753"/>
                  </a:cubicBezTo>
                  <a:close/>
                  <a:moveTo>
                    <a:pt x="114492" y="21835"/>
                  </a:moveTo>
                  <a:lnTo>
                    <a:pt x="21835" y="21835"/>
                  </a:lnTo>
                  <a:cubicBezTo>
                    <a:pt x="18840" y="21835"/>
                    <a:pt x="16328" y="24251"/>
                    <a:pt x="16328" y="27246"/>
                  </a:cubicBezTo>
                  <a:lnTo>
                    <a:pt x="16328" y="38164"/>
                  </a:lnTo>
                  <a:lnTo>
                    <a:pt x="5410" y="38164"/>
                  </a:lnTo>
                  <a:cubicBezTo>
                    <a:pt x="2415" y="38164"/>
                    <a:pt x="0" y="40676"/>
                    <a:pt x="0" y="43671"/>
                  </a:cubicBezTo>
                  <a:lnTo>
                    <a:pt x="0" y="103671"/>
                  </a:lnTo>
                  <a:cubicBezTo>
                    <a:pt x="0" y="112657"/>
                    <a:pt x="7342" y="120000"/>
                    <a:pt x="16328" y="120000"/>
                  </a:cubicBezTo>
                  <a:lnTo>
                    <a:pt x="114492" y="120000"/>
                  </a:lnTo>
                  <a:cubicBezTo>
                    <a:pt x="117487" y="120000"/>
                    <a:pt x="120000" y="117487"/>
                    <a:pt x="120000" y="114492"/>
                  </a:cubicBezTo>
                  <a:lnTo>
                    <a:pt x="120000" y="27246"/>
                  </a:lnTo>
                  <a:cubicBezTo>
                    <a:pt x="120000" y="24251"/>
                    <a:pt x="117487" y="21835"/>
                    <a:pt x="114492" y="21835"/>
                  </a:cubicBezTo>
                  <a:close/>
                  <a:moveTo>
                    <a:pt x="114492" y="114492"/>
                  </a:moveTo>
                  <a:lnTo>
                    <a:pt x="16328" y="114492"/>
                  </a:lnTo>
                  <a:cubicBezTo>
                    <a:pt x="10338" y="114492"/>
                    <a:pt x="5410" y="109661"/>
                    <a:pt x="5410" y="103671"/>
                  </a:cubicBezTo>
                  <a:lnTo>
                    <a:pt x="5410" y="43671"/>
                  </a:lnTo>
                  <a:lnTo>
                    <a:pt x="16328" y="43671"/>
                  </a:lnTo>
                  <a:lnTo>
                    <a:pt x="16328" y="100869"/>
                  </a:lnTo>
                  <a:cubicBezTo>
                    <a:pt x="16328" y="102512"/>
                    <a:pt x="17487" y="103671"/>
                    <a:pt x="19033" y="103671"/>
                  </a:cubicBezTo>
                  <a:cubicBezTo>
                    <a:pt x="20676" y="103671"/>
                    <a:pt x="21835" y="102512"/>
                    <a:pt x="21835" y="100869"/>
                  </a:cubicBezTo>
                  <a:lnTo>
                    <a:pt x="21835" y="27246"/>
                  </a:lnTo>
                  <a:lnTo>
                    <a:pt x="114492" y="27246"/>
                  </a:lnTo>
                  <a:lnTo>
                    <a:pt x="114492" y="114492"/>
                  </a:lnTo>
                  <a:close/>
                  <a:moveTo>
                    <a:pt x="46376" y="43671"/>
                  </a:moveTo>
                  <a:cubicBezTo>
                    <a:pt x="48019" y="43671"/>
                    <a:pt x="49082" y="42512"/>
                    <a:pt x="49082" y="40869"/>
                  </a:cubicBezTo>
                  <a:cubicBezTo>
                    <a:pt x="49082" y="39323"/>
                    <a:pt x="48019" y="38164"/>
                    <a:pt x="46376" y="38164"/>
                  </a:cubicBezTo>
                  <a:cubicBezTo>
                    <a:pt x="44734" y="38164"/>
                    <a:pt x="43574" y="39323"/>
                    <a:pt x="43574" y="40869"/>
                  </a:cubicBezTo>
                  <a:cubicBezTo>
                    <a:pt x="43574" y="42512"/>
                    <a:pt x="44734" y="43671"/>
                    <a:pt x="46376" y="43671"/>
                  </a:cubicBezTo>
                  <a:close/>
                  <a:moveTo>
                    <a:pt x="35458" y="81835"/>
                  </a:moveTo>
                  <a:lnTo>
                    <a:pt x="62705" y="81835"/>
                  </a:lnTo>
                  <a:cubicBezTo>
                    <a:pt x="64347" y="81835"/>
                    <a:pt x="65410" y="80676"/>
                    <a:pt x="65410" y="79130"/>
                  </a:cubicBezTo>
                  <a:lnTo>
                    <a:pt x="65410" y="57294"/>
                  </a:lnTo>
                  <a:cubicBezTo>
                    <a:pt x="65410" y="55652"/>
                    <a:pt x="64347" y="54589"/>
                    <a:pt x="62705" y="54589"/>
                  </a:cubicBezTo>
                  <a:lnTo>
                    <a:pt x="35458" y="54589"/>
                  </a:lnTo>
                  <a:cubicBezTo>
                    <a:pt x="33816" y="54589"/>
                    <a:pt x="32753" y="55652"/>
                    <a:pt x="32753" y="57294"/>
                  </a:cubicBezTo>
                  <a:lnTo>
                    <a:pt x="32753" y="79130"/>
                  </a:lnTo>
                  <a:cubicBezTo>
                    <a:pt x="32753" y="80676"/>
                    <a:pt x="33816" y="81835"/>
                    <a:pt x="35458" y="81835"/>
                  </a:cubicBezTo>
                  <a:close/>
                  <a:moveTo>
                    <a:pt x="38164" y="60000"/>
                  </a:moveTo>
                  <a:lnTo>
                    <a:pt x="60000" y="60000"/>
                  </a:lnTo>
                  <a:lnTo>
                    <a:pt x="60000" y="76328"/>
                  </a:lnTo>
                  <a:lnTo>
                    <a:pt x="38164" y="76328"/>
                  </a:lnTo>
                  <a:lnTo>
                    <a:pt x="38164" y="60000"/>
                  </a:lnTo>
                  <a:close/>
                  <a:moveTo>
                    <a:pt x="35458" y="43671"/>
                  </a:moveTo>
                  <a:cubicBezTo>
                    <a:pt x="37101" y="43671"/>
                    <a:pt x="38164" y="42512"/>
                    <a:pt x="38164" y="40869"/>
                  </a:cubicBezTo>
                  <a:cubicBezTo>
                    <a:pt x="38164" y="39323"/>
                    <a:pt x="37101" y="38164"/>
                    <a:pt x="35458" y="38164"/>
                  </a:cubicBezTo>
                  <a:cubicBezTo>
                    <a:pt x="33816" y="38164"/>
                    <a:pt x="32753" y="39323"/>
                    <a:pt x="32753" y="40869"/>
                  </a:cubicBezTo>
                  <a:cubicBezTo>
                    <a:pt x="32753" y="42512"/>
                    <a:pt x="33816" y="43671"/>
                    <a:pt x="35458" y="4367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2" name="Google Shape;1192;p74"/>
            <p:cNvSpPr/>
            <p:nvPr/>
          </p:nvSpPr>
          <p:spPr>
            <a:xfrm>
              <a:off x="6893355" y="2928150"/>
              <a:ext cx="297000" cy="297000"/>
            </a:xfrm>
            <a:custGeom>
              <a:avLst/>
              <a:gdLst/>
              <a:ahLst/>
              <a:cxnLst/>
              <a:rect l="l" t="t" r="r" b="b"/>
              <a:pathLst>
                <a:path w="120000" h="120000" extrusionOk="0">
                  <a:moveTo>
                    <a:pt x="90024" y="57294"/>
                  </a:moveTo>
                  <a:lnTo>
                    <a:pt x="62755" y="57294"/>
                  </a:lnTo>
                  <a:lnTo>
                    <a:pt x="62755" y="30048"/>
                  </a:lnTo>
                  <a:cubicBezTo>
                    <a:pt x="62755" y="28405"/>
                    <a:pt x="61595" y="27246"/>
                    <a:pt x="59951" y="27246"/>
                  </a:cubicBezTo>
                  <a:cubicBezTo>
                    <a:pt x="58404" y="27246"/>
                    <a:pt x="57244" y="28405"/>
                    <a:pt x="57244" y="30048"/>
                  </a:cubicBezTo>
                  <a:lnTo>
                    <a:pt x="57244" y="57294"/>
                  </a:lnTo>
                  <a:lnTo>
                    <a:pt x="29975" y="57294"/>
                  </a:lnTo>
                  <a:cubicBezTo>
                    <a:pt x="28331" y="57294"/>
                    <a:pt x="27268" y="58357"/>
                    <a:pt x="27268" y="60000"/>
                  </a:cubicBezTo>
                  <a:cubicBezTo>
                    <a:pt x="27268" y="61642"/>
                    <a:pt x="28331" y="62705"/>
                    <a:pt x="29975" y="62705"/>
                  </a:cubicBezTo>
                  <a:lnTo>
                    <a:pt x="57244" y="62705"/>
                  </a:lnTo>
                  <a:lnTo>
                    <a:pt x="57244" y="89951"/>
                  </a:lnTo>
                  <a:cubicBezTo>
                    <a:pt x="57244" y="91594"/>
                    <a:pt x="58404" y="92753"/>
                    <a:pt x="59951" y="92753"/>
                  </a:cubicBezTo>
                  <a:cubicBezTo>
                    <a:pt x="61595" y="92753"/>
                    <a:pt x="62755" y="91594"/>
                    <a:pt x="62755" y="89951"/>
                  </a:cubicBezTo>
                  <a:lnTo>
                    <a:pt x="62755" y="62705"/>
                  </a:lnTo>
                  <a:lnTo>
                    <a:pt x="90024" y="62705"/>
                  </a:lnTo>
                  <a:cubicBezTo>
                    <a:pt x="91668" y="62705"/>
                    <a:pt x="92731" y="61642"/>
                    <a:pt x="92731" y="60000"/>
                  </a:cubicBezTo>
                  <a:cubicBezTo>
                    <a:pt x="92731" y="58357"/>
                    <a:pt x="91668" y="57294"/>
                    <a:pt x="90024" y="57294"/>
                  </a:cubicBezTo>
                  <a:close/>
                  <a:moveTo>
                    <a:pt x="59951" y="0"/>
                  </a:moveTo>
                  <a:cubicBezTo>
                    <a:pt x="26688" y="0"/>
                    <a:pt x="0" y="26763"/>
                    <a:pt x="0" y="60000"/>
                  </a:cubicBezTo>
                  <a:cubicBezTo>
                    <a:pt x="0" y="93236"/>
                    <a:pt x="26688" y="120000"/>
                    <a:pt x="59951" y="120000"/>
                  </a:cubicBezTo>
                  <a:cubicBezTo>
                    <a:pt x="93311" y="120000"/>
                    <a:pt x="120000" y="93236"/>
                    <a:pt x="120000" y="60000"/>
                  </a:cubicBezTo>
                  <a:cubicBezTo>
                    <a:pt x="120000" y="26763"/>
                    <a:pt x="93311" y="0"/>
                    <a:pt x="59951" y="0"/>
                  </a:cubicBezTo>
                  <a:close/>
                  <a:moveTo>
                    <a:pt x="59951" y="114492"/>
                  </a:moveTo>
                  <a:cubicBezTo>
                    <a:pt x="29975" y="114492"/>
                    <a:pt x="5414" y="89951"/>
                    <a:pt x="5414" y="60000"/>
                  </a:cubicBezTo>
                  <a:cubicBezTo>
                    <a:pt x="5414" y="30048"/>
                    <a:pt x="29975" y="5507"/>
                    <a:pt x="59951" y="5507"/>
                  </a:cubicBezTo>
                  <a:cubicBezTo>
                    <a:pt x="90024" y="5507"/>
                    <a:pt x="114585" y="30048"/>
                    <a:pt x="114585" y="60000"/>
                  </a:cubicBezTo>
                  <a:cubicBezTo>
                    <a:pt x="114585" y="89951"/>
                    <a:pt x="90024" y="114492"/>
                    <a:pt x="59951" y="11449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3" name="Google Shape;1193;p74"/>
            <p:cNvSpPr/>
            <p:nvPr/>
          </p:nvSpPr>
          <p:spPr>
            <a:xfrm>
              <a:off x="7463057" y="3516138"/>
              <a:ext cx="297000" cy="297000"/>
            </a:xfrm>
            <a:custGeom>
              <a:avLst/>
              <a:gdLst/>
              <a:ahLst/>
              <a:cxnLst/>
              <a:rect l="l" t="t" r="r" b="b"/>
              <a:pathLst>
                <a:path w="120000" h="120000" extrusionOk="0">
                  <a:moveTo>
                    <a:pt x="90048" y="57294"/>
                  </a:moveTo>
                  <a:lnTo>
                    <a:pt x="30048" y="57294"/>
                  </a:lnTo>
                  <a:cubicBezTo>
                    <a:pt x="28405" y="57294"/>
                    <a:pt x="27246" y="58357"/>
                    <a:pt x="27246" y="60000"/>
                  </a:cubicBezTo>
                  <a:cubicBezTo>
                    <a:pt x="27246" y="61642"/>
                    <a:pt x="28405" y="62705"/>
                    <a:pt x="30048" y="62705"/>
                  </a:cubicBezTo>
                  <a:lnTo>
                    <a:pt x="90048" y="62705"/>
                  </a:lnTo>
                  <a:cubicBezTo>
                    <a:pt x="91594" y="62705"/>
                    <a:pt x="92753" y="61642"/>
                    <a:pt x="92753" y="60000"/>
                  </a:cubicBezTo>
                  <a:cubicBezTo>
                    <a:pt x="92753" y="58357"/>
                    <a:pt x="91594" y="57294"/>
                    <a:pt x="90048" y="57294"/>
                  </a:cubicBezTo>
                  <a:close/>
                  <a:moveTo>
                    <a:pt x="60000" y="0"/>
                  </a:moveTo>
                  <a:cubicBezTo>
                    <a:pt x="26763" y="0"/>
                    <a:pt x="0" y="26763"/>
                    <a:pt x="0" y="60000"/>
                  </a:cubicBezTo>
                  <a:cubicBezTo>
                    <a:pt x="0" y="93236"/>
                    <a:pt x="26763" y="120000"/>
                    <a:pt x="60000" y="120000"/>
                  </a:cubicBezTo>
                  <a:cubicBezTo>
                    <a:pt x="93236" y="120000"/>
                    <a:pt x="120000" y="93236"/>
                    <a:pt x="120000" y="60000"/>
                  </a:cubicBezTo>
                  <a:cubicBezTo>
                    <a:pt x="120000" y="26763"/>
                    <a:pt x="93236" y="0"/>
                    <a:pt x="60000" y="0"/>
                  </a:cubicBezTo>
                  <a:close/>
                  <a:moveTo>
                    <a:pt x="60000" y="114492"/>
                  </a:moveTo>
                  <a:cubicBezTo>
                    <a:pt x="30048" y="114492"/>
                    <a:pt x="5507" y="89951"/>
                    <a:pt x="5507" y="60000"/>
                  </a:cubicBezTo>
                  <a:cubicBezTo>
                    <a:pt x="5507" y="30048"/>
                    <a:pt x="30048" y="5507"/>
                    <a:pt x="60000" y="5507"/>
                  </a:cubicBezTo>
                  <a:cubicBezTo>
                    <a:pt x="90048" y="5507"/>
                    <a:pt x="114589" y="30048"/>
                    <a:pt x="114589" y="60000"/>
                  </a:cubicBezTo>
                  <a:cubicBezTo>
                    <a:pt x="114589" y="89951"/>
                    <a:pt x="90048" y="114492"/>
                    <a:pt x="60000" y="11449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4" name="Google Shape;1194;p74"/>
            <p:cNvSpPr/>
            <p:nvPr/>
          </p:nvSpPr>
          <p:spPr>
            <a:xfrm>
              <a:off x="8032759" y="3548234"/>
              <a:ext cx="297000" cy="240600"/>
            </a:xfrm>
            <a:custGeom>
              <a:avLst/>
              <a:gdLst/>
              <a:ahLst/>
              <a:cxnLst/>
              <a:rect l="l" t="t" r="r" b="b"/>
              <a:pathLst>
                <a:path w="120000" h="120000" extrusionOk="0">
                  <a:moveTo>
                    <a:pt x="29951" y="46653"/>
                  </a:moveTo>
                  <a:lnTo>
                    <a:pt x="35458" y="46653"/>
                  </a:lnTo>
                  <a:cubicBezTo>
                    <a:pt x="37101" y="46653"/>
                    <a:pt x="38164" y="45354"/>
                    <a:pt x="38164" y="43346"/>
                  </a:cubicBezTo>
                  <a:cubicBezTo>
                    <a:pt x="38164" y="41338"/>
                    <a:pt x="37101" y="40039"/>
                    <a:pt x="35458" y="40039"/>
                  </a:cubicBezTo>
                  <a:lnTo>
                    <a:pt x="29951" y="40039"/>
                  </a:lnTo>
                  <a:cubicBezTo>
                    <a:pt x="28309" y="40039"/>
                    <a:pt x="27246" y="41338"/>
                    <a:pt x="27246" y="43346"/>
                  </a:cubicBezTo>
                  <a:cubicBezTo>
                    <a:pt x="27246" y="45354"/>
                    <a:pt x="28309" y="46653"/>
                    <a:pt x="29951" y="46653"/>
                  </a:cubicBezTo>
                  <a:close/>
                  <a:moveTo>
                    <a:pt x="114492" y="13346"/>
                  </a:moveTo>
                  <a:lnTo>
                    <a:pt x="81835" y="13346"/>
                  </a:lnTo>
                  <a:cubicBezTo>
                    <a:pt x="81835" y="6023"/>
                    <a:pt x="76908" y="0"/>
                    <a:pt x="70917" y="0"/>
                  </a:cubicBezTo>
                  <a:lnTo>
                    <a:pt x="49082" y="0"/>
                  </a:lnTo>
                  <a:cubicBezTo>
                    <a:pt x="43091" y="0"/>
                    <a:pt x="38164" y="6023"/>
                    <a:pt x="38164" y="13346"/>
                  </a:cubicBezTo>
                  <a:lnTo>
                    <a:pt x="5410" y="13346"/>
                  </a:lnTo>
                  <a:cubicBezTo>
                    <a:pt x="2415" y="13346"/>
                    <a:pt x="0" y="16299"/>
                    <a:pt x="0" y="19960"/>
                  </a:cubicBezTo>
                  <a:lnTo>
                    <a:pt x="0" y="113385"/>
                  </a:lnTo>
                  <a:cubicBezTo>
                    <a:pt x="0" y="117047"/>
                    <a:pt x="2415" y="120000"/>
                    <a:pt x="5410" y="120000"/>
                  </a:cubicBezTo>
                  <a:lnTo>
                    <a:pt x="114492" y="120000"/>
                  </a:lnTo>
                  <a:cubicBezTo>
                    <a:pt x="117487" y="120000"/>
                    <a:pt x="120000" y="117047"/>
                    <a:pt x="120000" y="113385"/>
                  </a:cubicBezTo>
                  <a:lnTo>
                    <a:pt x="120000" y="19960"/>
                  </a:lnTo>
                  <a:cubicBezTo>
                    <a:pt x="120000" y="16299"/>
                    <a:pt x="117487" y="13346"/>
                    <a:pt x="114492" y="13346"/>
                  </a:cubicBezTo>
                  <a:close/>
                  <a:moveTo>
                    <a:pt x="49082" y="6614"/>
                  </a:moveTo>
                  <a:lnTo>
                    <a:pt x="70917" y="6614"/>
                  </a:lnTo>
                  <a:cubicBezTo>
                    <a:pt x="73913" y="6614"/>
                    <a:pt x="76328" y="9685"/>
                    <a:pt x="76328" y="13346"/>
                  </a:cubicBezTo>
                  <a:lnTo>
                    <a:pt x="43574" y="13346"/>
                  </a:lnTo>
                  <a:cubicBezTo>
                    <a:pt x="43574" y="9685"/>
                    <a:pt x="46086" y="6614"/>
                    <a:pt x="49082" y="6614"/>
                  </a:cubicBezTo>
                  <a:close/>
                  <a:moveTo>
                    <a:pt x="16328" y="93307"/>
                  </a:moveTo>
                  <a:cubicBezTo>
                    <a:pt x="14685" y="93307"/>
                    <a:pt x="13623" y="94724"/>
                    <a:pt x="13623" y="96614"/>
                  </a:cubicBezTo>
                  <a:cubicBezTo>
                    <a:pt x="13623" y="98622"/>
                    <a:pt x="14685" y="100039"/>
                    <a:pt x="16328" y="100039"/>
                  </a:cubicBezTo>
                  <a:lnTo>
                    <a:pt x="16328" y="113385"/>
                  </a:lnTo>
                  <a:lnTo>
                    <a:pt x="5410" y="113385"/>
                  </a:lnTo>
                  <a:lnTo>
                    <a:pt x="5410" y="19960"/>
                  </a:lnTo>
                  <a:lnTo>
                    <a:pt x="16328" y="19960"/>
                  </a:lnTo>
                  <a:lnTo>
                    <a:pt x="16328" y="93307"/>
                  </a:lnTo>
                  <a:close/>
                  <a:moveTo>
                    <a:pt x="98164" y="93307"/>
                  </a:moveTo>
                  <a:cubicBezTo>
                    <a:pt x="96521" y="93307"/>
                    <a:pt x="95458" y="94724"/>
                    <a:pt x="95458" y="96614"/>
                  </a:cubicBezTo>
                  <a:cubicBezTo>
                    <a:pt x="95458" y="98622"/>
                    <a:pt x="96521" y="100039"/>
                    <a:pt x="98164" y="100039"/>
                  </a:cubicBezTo>
                  <a:lnTo>
                    <a:pt x="98164" y="113385"/>
                  </a:lnTo>
                  <a:lnTo>
                    <a:pt x="21835" y="113385"/>
                  </a:lnTo>
                  <a:lnTo>
                    <a:pt x="21835" y="100039"/>
                  </a:lnTo>
                  <a:cubicBezTo>
                    <a:pt x="23478" y="100039"/>
                    <a:pt x="24541" y="98622"/>
                    <a:pt x="24541" y="96614"/>
                  </a:cubicBezTo>
                  <a:cubicBezTo>
                    <a:pt x="24541" y="94724"/>
                    <a:pt x="23478" y="93307"/>
                    <a:pt x="21835" y="93307"/>
                  </a:cubicBezTo>
                  <a:lnTo>
                    <a:pt x="21835" y="19960"/>
                  </a:lnTo>
                  <a:lnTo>
                    <a:pt x="98164" y="19960"/>
                  </a:lnTo>
                  <a:lnTo>
                    <a:pt x="98164" y="93307"/>
                  </a:lnTo>
                  <a:close/>
                  <a:moveTo>
                    <a:pt x="114492" y="113385"/>
                  </a:moveTo>
                  <a:lnTo>
                    <a:pt x="103574" y="113385"/>
                  </a:lnTo>
                  <a:lnTo>
                    <a:pt x="103574" y="100039"/>
                  </a:lnTo>
                  <a:cubicBezTo>
                    <a:pt x="105217" y="100039"/>
                    <a:pt x="106376" y="98622"/>
                    <a:pt x="106376" y="96614"/>
                  </a:cubicBezTo>
                  <a:cubicBezTo>
                    <a:pt x="106376" y="94724"/>
                    <a:pt x="105217" y="93307"/>
                    <a:pt x="103574" y="93307"/>
                  </a:cubicBezTo>
                  <a:lnTo>
                    <a:pt x="103574" y="19960"/>
                  </a:lnTo>
                  <a:lnTo>
                    <a:pt x="114492" y="19960"/>
                  </a:lnTo>
                  <a:lnTo>
                    <a:pt x="114492" y="113385"/>
                  </a:lnTo>
                  <a:close/>
                  <a:moveTo>
                    <a:pt x="29951" y="33307"/>
                  </a:moveTo>
                  <a:lnTo>
                    <a:pt x="46376" y="33307"/>
                  </a:lnTo>
                  <a:cubicBezTo>
                    <a:pt x="48019" y="33307"/>
                    <a:pt x="49082" y="32007"/>
                    <a:pt x="49082" y="30000"/>
                  </a:cubicBezTo>
                  <a:cubicBezTo>
                    <a:pt x="49082" y="27992"/>
                    <a:pt x="48019" y="26692"/>
                    <a:pt x="46376" y="26692"/>
                  </a:cubicBezTo>
                  <a:lnTo>
                    <a:pt x="29951" y="26692"/>
                  </a:lnTo>
                  <a:cubicBezTo>
                    <a:pt x="28309" y="26692"/>
                    <a:pt x="27246" y="27992"/>
                    <a:pt x="27246" y="30000"/>
                  </a:cubicBezTo>
                  <a:cubicBezTo>
                    <a:pt x="27246" y="32007"/>
                    <a:pt x="28309" y="33307"/>
                    <a:pt x="29951" y="3330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5" name="Google Shape;1195;p74"/>
            <p:cNvSpPr/>
            <p:nvPr/>
          </p:nvSpPr>
          <p:spPr>
            <a:xfrm>
              <a:off x="6311518" y="1227301"/>
              <a:ext cx="304800" cy="297000"/>
            </a:xfrm>
            <a:custGeom>
              <a:avLst/>
              <a:gdLst/>
              <a:ahLst/>
              <a:cxnLst/>
              <a:rect l="l" t="t" r="r" b="b"/>
              <a:pathLst>
                <a:path w="120000" h="120000" extrusionOk="0">
                  <a:moveTo>
                    <a:pt x="39076" y="28133"/>
                  </a:moveTo>
                  <a:cubicBezTo>
                    <a:pt x="33152" y="28133"/>
                    <a:pt x="28280" y="33014"/>
                    <a:pt x="28280" y="38947"/>
                  </a:cubicBezTo>
                  <a:cubicBezTo>
                    <a:pt x="28280" y="44880"/>
                    <a:pt x="33152" y="49760"/>
                    <a:pt x="39076" y="49760"/>
                  </a:cubicBezTo>
                  <a:cubicBezTo>
                    <a:pt x="45000" y="49760"/>
                    <a:pt x="49872" y="44880"/>
                    <a:pt x="49872" y="38947"/>
                  </a:cubicBezTo>
                  <a:cubicBezTo>
                    <a:pt x="49872" y="33014"/>
                    <a:pt x="45000" y="28133"/>
                    <a:pt x="39076" y="28133"/>
                  </a:cubicBezTo>
                  <a:close/>
                  <a:moveTo>
                    <a:pt x="39076" y="44306"/>
                  </a:moveTo>
                  <a:cubicBezTo>
                    <a:pt x="36114" y="44306"/>
                    <a:pt x="33726" y="41913"/>
                    <a:pt x="33726" y="38947"/>
                  </a:cubicBezTo>
                  <a:cubicBezTo>
                    <a:pt x="33726" y="35980"/>
                    <a:pt x="36114" y="33492"/>
                    <a:pt x="39076" y="33492"/>
                  </a:cubicBezTo>
                  <a:cubicBezTo>
                    <a:pt x="42038" y="33492"/>
                    <a:pt x="44522" y="35980"/>
                    <a:pt x="44522" y="38947"/>
                  </a:cubicBezTo>
                  <a:cubicBezTo>
                    <a:pt x="44522" y="41913"/>
                    <a:pt x="42038" y="44306"/>
                    <a:pt x="39076" y="44306"/>
                  </a:cubicBezTo>
                  <a:close/>
                  <a:moveTo>
                    <a:pt x="119235" y="93779"/>
                  </a:moveTo>
                  <a:lnTo>
                    <a:pt x="81974" y="56459"/>
                  </a:lnTo>
                  <a:lnTo>
                    <a:pt x="84363" y="54066"/>
                  </a:lnTo>
                  <a:cubicBezTo>
                    <a:pt x="88757" y="49760"/>
                    <a:pt x="88757" y="42966"/>
                    <a:pt x="84363" y="38660"/>
                  </a:cubicBezTo>
                  <a:lnTo>
                    <a:pt x="50159" y="4401"/>
                  </a:lnTo>
                  <a:cubicBezTo>
                    <a:pt x="45859" y="0"/>
                    <a:pt x="39076" y="0"/>
                    <a:pt x="34777" y="4401"/>
                  </a:cubicBezTo>
                  <a:lnTo>
                    <a:pt x="4299" y="34928"/>
                  </a:lnTo>
                  <a:cubicBezTo>
                    <a:pt x="0" y="39234"/>
                    <a:pt x="0" y="45933"/>
                    <a:pt x="4299" y="50239"/>
                  </a:cubicBezTo>
                  <a:lnTo>
                    <a:pt x="38598" y="84593"/>
                  </a:lnTo>
                  <a:cubicBezTo>
                    <a:pt x="42898" y="88899"/>
                    <a:pt x="49585" y="88899"/>
                    <a:pt x="53980" y="84593"/>
                  </a:cubicBezTo>
                  <a:lnTo>
                    <a:pt x="56656" y="81913"/>
                  </a:lnTo>
                  <a:lnTo>
                    <a:pt x="72229" y="97511"/>
                  </a:lnTo>
                  <a:cubicBezTo>
                    <a:pt x="72802" y="98086"/>
                    <a:pt x="73375" y="98373"/>
                    <a:pt x="74140" y="98373"/>
                  </a:cubicBezTo>
                  <a:lnTo>
                    <a:pt x="82261" y="98373"/>
                  </a:lnTo>
                  <a:lnTo>
                    <a:pt x="82261" y="106411"/>
                  </a:lnTo>
                  <a:cubicBezTo>
                    <a:pt x="82261" y="108038"/>
                    <a:pt x="83312" y="109186"/>
                    <a:pt x="84936" y="109186"/>
                  </a:cubicBezTo>
                  <a:lnTo>
                    <a:pt x="93057" y="109186"/>
                  </a:lnTo>
                  <a:lnTo>
                    <a:pt x="93057" y="117224"/>
                  </a:lnTo>
                  <a:cubicBezTo>
                    <a:pt x="93057" y="118851"/>
                    <a:pt x="94108" y="120000"/>
                    <a:pt x="95732" y="120000"/>
                  </a:cubicBezTo>
                  <a:lnTo>
                    <a:pt x="117324" y="120000"/>
                  </a:lnTo>
                  <a:cubicBezTo>
                    <a:pt x="118949" y="120000"/>
                    <a:pt x="120000" y="118851"/>
                    <a:pt x="120000" y="117224"/>
                  </a:cubicBezTo>
                  <a:lnTo>
                    <a:pt x="120000" y="95693"/>
                  </a:lnTo>
                  <a:cubicBezTo>
                    <a:pt x="120000" y="94832"/>
                    <a:pt x="119713" y="94258"/>
                    <a:pt x="119235" y="93779"/>
                  </a:cubicBezTo>
                  <a:close/>
                  <a:moveTo>
                    <a:pt x="114649" y="114545"/>
                  </a:moveTo>
                  <a:lnTo>
                    <a:pt x="98407" y="114545"/>
                  </a:lnTo>
                  <a:lnTo>
                    <a:pt x="98407" y="106411"/>
                  </a:lnTo>
                  <a:cubicBezTo>
                    <a:pt x="98407" y="104880"/>
                    <a:pt x="97356" y="103732"/>
                    <a:pt x="95732" y="103732"/>
                  </a:cubicBezTo>
                  <a:lnTo>
                    <a:pt x="87611" y="103732"/>
                  </a:lnTo>
                  <a:lnTo>
                    <a:pt x="87611" y="95693"/>
                  </a:lnTo>
                  <a:cubicBezTo>
                    <a:pt x="87611" y="94066"/>
                    <a:pt x="86560" y="92918"/>
                    <a:pt x="84936" y="92918"/>
                  </a:cubicBezTo>
                  <a:lnTo>
                    <a:pt x="75286" y="92918"/>
                  </a:lnTo>
                  <a:lnTo>
                    <a:pt x="58566" y="75980"/>
                  </a:lnTo>
                  <a:cubicBezTo>
                    <a:pt x="57993" y="75406"/>
                    <a:pt x="57420" y="75119"/>
                    <a:pt x="56656" y="75119"/>
                  </a:cubicBezTo>
                  <a:cubicBezTo>
                    <a:pt x="55796" y="75119"/>
                    <a:pt x="55031" y="75406"/>
                    <a:pt x="54745" y="75980"/>
                  </a:cubicBezTo>
                  <a:lnTo>
                    <a:pt x="50445" y="80287"/>
                  </a:lnTo>
                  <a:cubicBezTo>
                    <a:pt x="48248" y="82392"/>
                    <a:pt x="45000" y="82392"/>
                    <a:pt x="42898" y="80287"/>
                  </a:cubicBezTo>
                  <a:lnTo>
                    <a:pt x="8598" y="45933"/>
                  </a:lnTo>
                  <a:cubicBezTo>
                    <a:pt x="6496" y="43827"/>
                    <a:pt x="6496" y="40574"/>
                    <a:pt x="8598" y="38373"/>
                  </a:cubicBezTo>
                  <a:lnTo>
                    <a:pt x="39076" y="7846"/>
                  </a:lnTo>
                  <a:cubicBezTo>
                    <a:pt x="41273" y="5741"/>
                    <a:pt x="44522" y="5741"/>
                    <a:pt x="46624" y="7846"/>
                  </a:cubicBezTo>
                  <a:lnTo>
                    <a:pt x="80923" y="42200"/>
                  </a:lnTo>
                  <a:cubicBezTo>
                    <a:pt x="83025" y="44306"/>
                    <a:pt x="83025" y="47559"/>
                    <a:pt x="80923" y="49760"/>
                  </a:cubicBezTo>
                  <a:lnTo>
                    <a:pt x="76624" y="54066"/>
                  </a:lnTo>
                  <a:cubicBezTo>
                    <a:pt x="76050" y="54641"/>
                    <a:pt x="75764" y="55119"/>
                    <a:pt x="75764" y="55980"/>
                  </a:cubicBezTo>
                  <a:cubicBezTo>
                    <a:pt x="75764" y="56746"/>
                    <a:pt x="76050" y="57320"/>
                    <a:pt x="76624" y="57799"/>
                  </a:cubicBezTo>
                  <a:lnTo>
                    <a:pt x="114840" y="96459"/>
                  </a:lnTo>
                  <a:lnTo>
                    <a:pt x="114840" y="114545"/>
                  </a:lnTo>
                  <a:lnTo>
                    <a:pt x="114649" y="11454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6" name="Google Shape;1196;p74"/>
            <p:cNvSpPr/>
            <p:nvPr/>
          </p:nvSpPr>
          <p:spPr>
            <a:xfrm>
              <a:off x="6881220" y="1227301"/>
              <a:ext cx="297000" cy="297000"/>
            </a:xfrm>
            <a:custGeom>
              <a:avLst/>
              <a:gdLst/>
              <a:ahLst/>
              <a:cxnLst/>
              <a:rect l="l" t="t" r="r" b="b"/>
              <a:pathLst>
                <a:path w="120000" h="120000" extrusionOk="0">
                  <a:moveTo>
                    <a:pt x="119130" y="99176"/>
                  </a:moveTo>
                  <a:lnTo>
                    <a:pt x="89661" y="69443"/>
                  </a:lnTo>
                  <a:cubicBezTo>
                    <a:pt x="93816" y="64987"/>
                    <a:pt x="93816" y="58498"/>
                    <a:pt x="89468" y="54140"/>
                  </a:cubicBezTo>
                  <a:lnTo>
                    <a:pt x="70917" y="35544"/>
                  </a:lnTo>
                  <a:lnTo>
                    <a:pt x="70917" y="35544"/>
                  </a:lnTo>
                  <a:cubicBezTo>
                    <a:pt x="70917" y="15786"/>
                    <a:pt x="55072" y="0"/>
                    <a:pt x="35458" y="0"/>
                  </a:cubicBezTo>
                  <a:cubicBezTo>
                    <a:pt x="15845" y="0"/>
                    <a:pt x="0" y="15786"/>
                    <a:pt x="0" y="35544"/>
                  </a:cubicBezTo>
                  <a:cubicBezTo>
                    <a:pt x="0" y="55205"/>
                    <a:pt x="15845" y="71089"/>
                    <a:pt x="35458" y="71089"/>
                  </a:cubicBezTo>
                  <a:lnTo>
                    <a:pt x="35458" y="71089"/>
                  </a:lnTo>
                  <a:lnTo>
                    <a:pt x="54009" y="89588"/>
                  </a:lnTo>
                  <a:cubicBezTo>
                    <a:pt x="58067" y="93753"/>
                    <a:pt x="64927" y="94043"/>
                    <a:pt x="69275" y="89588"/>
                  </a:cubicBezTo>
                  <a:lnTo>
                    <a:pt x="76908" y="97239"/>
                  </a:lnTo>
                  <a:cubicBezTo>
                    <a:pt x="77391" y="97820"/>
                    <a:pt x="77971" y="98111"/>
                    <a:pt x="78840" y="98111"/>
                  </a:cubicBezTo>
                  <a:lnTo>
                    <a:pt x="86956" y="98111"/>
                  </a:lnTo>
                  <a:lnTo>
                    <a:pt x="86956" y="106343"/>
                  </a:lnTo>
                  <a:cubicBezTo>
                    <a:pt x="86956" y="107990"/>
                    <a:pt x="88019" y="109055"/>
                    <a:pt x="89661" y="109055"/>
                  </a:cubicBezTo>
                  <a:lnTo>
                    <a:pt x="97874" y="109055"/>
                  </a:lnTo>
                  <a:lnTo>
                    <a:pt x="97874" y="117288"/>
                  </a:lnTo>
                  <a:cubicBezTo>
                    <a:pt x="97874" y="118837"/>
                    <a:pt x="98937" y="120000"/>
                    <a:pt x="100579" y="120000"/>
                  </a:cubicBezTo>
                  <a:lnTo>
                    <a:pt x="117004" y="120000"/>
                  </a:lnTo>
                  <a:cubicBezTo>
                    <a:pt x="118647" y="120000"/>
                    <a:pt x="119710" y="118837"/>
                    <a:pt x="119710" y="117288"/>
                  </a:cubicBezTo>
                  <a:lnTo>
                    <a:pt x="119710" y="100823"/>
                  </a:lnTo>
                  <a:cubicBezTo>
                    <a:pt x="120000" y="100338"/>
                    <a:pt x="119710" y="99757"/>
                    <a:pt x="119130" y="99176"/>
                  </a:cubicBezTo>
                  <a:close/>
                  <a:moveTo>
                    <a:pt x="29758" y="64987"/>
                  </a:moveTo>
                  <a:cubicBezTo>
                    <a:pt x="15845" y="62276"/>
                    <a:pt x="5410" y="50266"/>
                    <a:pt x="5410" y="35544"/>
                  </a:cubicBezTo>
                  <a:cubicBezTo>
                    <a:pt x="5410" y="18886"/>
                    <a:pt x="18840" y="5423"/>
                    <a:pt x="35458" y="5423"/>
                  </a:cubicBezTo>
                  <a:cubicBezTo>
                    <a:pt x="50144" y="5423"/>
                    <a:pt x="62125" y="15786"/>
                    <a:pt x="64927" y="29733"/>
                  </a:cubicBezTo>
                  <a:cubicBezTo>
                    <a:pt x="60483" y="26246"/>
                    <a:pt x="54299" y="26537"/>
                    <a:pt x="50434" y="30605"/>
                  </a:cubicBezTo>
                  <a:lnTo>
                    <a:pt x="30531" y="50556"/>
                  </a:lnTo>
                  <a:cubicBezTo>
                    <a:pt x="26473" y="54334"/>
                    <a:pt x="26183" y="60629"/>
                    <a:pt x="29758" y="64987"/>
                  </a:cubicBezTo>
                  <a:close/>
                  <a:moveTo>
                    <a:pt x="114492" y="114769"/>
                  </a:moveTo>
                  <a:lnTo>
                    <a:pt x="103574" y="114769"/>
                  </a:lnTo>
                  <a:lnTo>
                    <a:pt x="103574" y="106537"/>
                  </a:lnTo>
                  <a:cubicBezTo>
                    <a:pt x="103574" y="104987"/>
                    <a:pt x="102512" y="103825"/>
                    <a:pt x="100869" y="103825"/>
                  </a:cubicBezTo>
                  <a:lnTo>
                    <a:pt x="92657" y="103825"/>
                  </a:lnTo>
                  <a:lnTo>
                    <a:pt x="92657" y="95690"/>
                  </a:lnTo>
                  <a:cubicBezTo>
                    <a:pt x="92657" y="94043"/>
                    <a:pt x="91594" y="92881"/>
                    <a:pt x="89951" y="92881"/>
                  </a:cubicBezTo>
                  <a:lnTo>
                    <a:pt x="80193" y="92881"/>
                  </a:lnTo>
                  <a:lnTo>
                    <a:pt x="71400" y="83874"/>
                  </a:lnTo>
                  <a:cubicBezTo>
                    <a:pt x="70917" y="83389"/>
                    <a:pt x="70338" y="83099"/>
                    <a:pt x="69565" y="83099"/>
                  </a:cubicBezTo>
                  <a:cubicBezTo>
                    <a:pt x="68695" y="83099"/>
                    <a:pt x="67922" y="83389"/>
                    <a:pt x="67632" y="83874"/>
                  </a:cubicBezTo>
                  <a:lnTo>
                    <a:pt x="65990" y="85520"/>
                  </a:lnTo>
                  <a:cubicBezTo>
                    <a:pt x="63768" y="87748"/>
                    <a:pt x="60483" y="87748"/>
                    <a:pt x="58357" y="85520"/>
                  </a:cubicBezTo>
                  <a:lnTo>
                    <a:pt x="34589" y="61791"/>
                  </a:lnTo>
                  <a:cubicBezTo>
                    <a:pt x="32463" y="59564"/>
                    <a:pt x="32463" y="56271"/>
                    <a:pt x="34589" y="54140"/>
                  </a:cubicBezTo>
                  <a:lnTo>
                    <a:pt x="54492" y="34188"/>
                  </a:lnTo>
                  <a:cubicBezTo>
                    <a:pt x="56714" y="31961"/>
                    <a:pt x="60000" y="31961"/>
                    <a:pt x="62125" y="34188"/>
                  </a:cubicBezTo>
                  <a:lnTo>
                    <a:pt x="65700" y="37675"/>
                  </a:lnTo>
                  <a:cubicBezTo>
                    <a:pt x="65410" y="42324"/>
                    <a:pt x="64057" y="46489"/>
                    <a:pt x="61932" y="50266"/>
                  </a:cubicBezTo>
                  <a:cubicBezTo>
                    <a:pt x="60483" y="49491"/>
                    <a:pt x="59130" y="49200"/>
                    <a:pt x="57777" y="49200"/>
                  </a:cubicBezTo>
                  <a:cubicBezTo>
                    <a:pt x="53140" y="49200"/>
                    <a:pt x="49661" y="52687"/>
                    <a:pt x="49661" y="57336"/>
                  </a:cubicBezTo>
                  <a:cubicBezTo>
                    <a:pt x="49661" y="61985"/>
                    <a:pt x="53140" y="65569"/>
                    <a:pt x="57777" y="65569"/>
                  </a:cubicBezTo>
                  <a:cubicBezTo>
                    <a:pt x="62415" y="65569"/>
                    <a:pt x="65990" y="61985"/>
                    <a:pt x="65990" y="57336"/>
                  </a:cubicBezTo>
                  <a:cubicBezTo>
                    <a:pt x="65990" y="56561"/>
                    <a:pt x="65700" y="55786"/>
                    <a:pt x="65700" y="54915"/>
                  </a:cubicBezTo>
                  <a:cubicBezTo>
                    <a:pt x="68115" y="51138"/>
                    <a:pt x="69758" y="46973"/>
                    <a:pt x="70917" y="42615"/>
                  </a:cubicBezTo>
                  <a:lnTo>
                    <a:pt x="86473" y="58208"/>
                  </a:lnTo>
                  <a:cubicBezTo>
                    <a:pt x="88599" y="60338"/>
                    <a:pt x="88599" y="63631"/>
                    <a:pt x="86473" y="65859"/>
                  </a:cubicBezTo>
                  <a:lnTo>
                    <a:pt x="84830" y="67506"/>
                  </a:lnTo>
                  <a:cubicBezTo>
                    <a:pt x="84251" y="68087"/>
                    <a:pt x="83961" y="68571"/>
                    <a:pt x="83961" y="69443"/>
                  </a:cubicBezTo>
                  <a:cubicBezTo>
                    <a:pt x="83961" y="70217"/>
                    <a:pt x="84251" y="70799"/>
                    <a:pt x="84830" y="71283"/>
                  </a:cubicBezTo>
                  <a:lnTo>
                    <a:pt x="115362" y="102179"/>
                  </a:lnTo>
                  <a:lnTo>
                    <a:pt x="115362" y="114769"/>
                  </a:lnTo>
                  <a:lnTo>
                    <a:pt x="114492" y="114769"/>
                  </a:lnTo>
                  <a:close/>
                  <a:moveTo>
                    <a:pt x="60000" y="57336"/>
                  </a:moveTo>
                  <a:cubicBezTo>
                    <a:pt x="60000" y="58983"/>
                    <a:pt x="58840" y="60145"/>
                    <a:pt x="57294" y="60145"/>
                  </a:cubicBezTo>
                  <a:cubicBezTo>
                    <a:pt x="55652" y="60145"/>
                    <a:pt x="54492" y="58983"/>
                    <a:pt x="54492" y="57336"/>
                  </a:cubicBezTo>
                  <a:cubicBezTo>
                    <a:pt x="54492" y="55786"/>
                    <a:pt x="55652" y="54624"/>
                    <a:pt x="57294" y="54624"/>
                  </a:cubicBezTo>
                  <a:cubicBezTo>
                    <a:pt x="58840" y="54624"/>
                    <a:pt x="60000" y="55786"/>
                    <a:pt x="60000" y="5733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7" name="Google Shape;1197;p74"/>
            <p:cNvSpPr/>
            <p:nvPr/>
          </p:nvSpPr>
          <p:spPr>
            <a:xfrm>
              <a:off x="7403498" y="1243348"/>
              <a:ext cx="297000" cy="240600"/>
            </a:xfrm>
            <a:custGeom>
              <a:avLst/>
              <a:gdLst/>
              <a:ahLst/>
              <a:cxnLst/>
              <a:rect l="l" t="t" r="r" b="b"/>
              <a:pathLst>
                <a:path w="120000" h="120000" extrusionOk="0">
                  <a:moveTo>
                    <a:pt x="109073" y="46653"/>
                  </a:moveTo>
                  <a:lnTo>
                    <a:pt x="10829" y="46653"/>
                  </a:lnTo>
                  <a:cubicBezTo>
                    <a:pt x="4834" y="46653"/>
                    <a:pt x="0" y="52677"/>
                    <a:pt x="0" y="60000"/>
                  </a:cubicBezTo>
                  <a:cubicBezTo>
                    <a:pt x="0" y="67322"/>
                    <a:pt x="4834" y="73346"/>
                    <a:pt x="10829" y="73346"/>
                  </a:cubicBezTo>
                  <a:lnTo>
                    <a:pt x="109073" y="73346"/>
                  </a:lnTo>
                  <a:cubicBezTo>
                    <a:pt x="115165" y="73346"/>
                    <a:pt x="120000" y="67322"/>
                    <a:pt x="120000" y="60000"/>
                  </a:cubicBezTo>
                  <a:cubicBezTo>
                    <a:pt x="120000" y="52677"/>
                    <a:pt x="115165" y="46653"/>
                    <a:pt x="109073" y="46653"/>
                  </a:cubicBezTo>
                  <a:close/>
                  <a:moveTo>
                    <a:pt x="109073" y="66614"/>
                  </a:moveTo>
                  <a:lnTo>
                    <a:pt x="10829" y="66614"/>
                  </a:lnTo>
                  <a:cubicBezTo>
                    <a:pt x="7832" y="66614"/>
                    <a:pt x="5414" y="63661"/>
                    <a:pt x="5414" y="60000"/>
                  </a:cubicBezTo>
                  <a:cubicBezTo>
                    <a:pt x="5414" y="56338"/>
                    <a:pt x="7832" y="53267"/>
                    <a:pt x="10829" y="53267"/>
                  </a:cubicBezTo>
                  <a:lnTo>
                    <a:pt x="109073" y="53267"/>
                  </a:lnTo>
                  <a:cubicBezTo>
                    <a:pt x="112070" y="53267"/>
                    <a:pt x="114585" y="56338"/>
                    <a:pt x="114585" y="60000"/>
                  </a:cubicBezTo>
                  <a:cubicBezTo>
                    <a:pt x="114585" y="63661"/>
                    <a:pt x="112070" y="66614"/>
                    <a:pt x="109073" y="66614"/>
                  </a:cubicBezTo>
                  <a:close/>
                  <a:moveTo>
                    <a:pt x="10829" y="26574"/>
                  </a:moveTo>
                  <a:lnTo>
                    <a:pt x="109073" y="26574"/>
                  </a:lnTo>
                  <a:cubicBezTo>
                    <a:pt x="115165" y="26574"/>
                    <a:pt x="120000" y="20669"/>
                    <a:pt x="120000" y="13346"/>
                  </a:cubicBezTo>
                  <a:cubicBezTo>
                    <a:pt x="120000" y="5905"/>
                    <a:pt x="115165" y="0"/>
                    <a:pt x="109073" y="0"/>
                  </a:cubicBezTo>
                  <a:lnTo>
                    <a:pt x="10829" y="0"/>
                  </a:lnTo>
                  <a:cubicBezTo>
                    <a:pt x="4834" y="0"/>
                    <a:pt x="0" y="5905"/>
                    <a:pt x="0" y="13346"/>
                  </a:cubicBezTo>
                  <a:cubicBezTo>
                    <a:pt x="0" y="20669"/>
                    <a:pt x="4834" y="26574"/>
                    <a:pt x="10829" y="26574"/>
                  </a:cubicBezTo>
                  <a:close/>
                  <a:moveTo>
                    <a:pt x="10829" y="6614"/>
                  </a:moveTo>
                  <a:lnTo>
                    <a:pt x="109073" y="6614"/>
                  </a:lnTo>
                  <a:cubicBezTo>
                    <a:pt x="112070" y="6614"/>
                    <a:pt x="114585" y="9685"/>
                    <a:pt x="114585" y="13346"/>
                  </a:cubicBezTo>
                  <a:cubicBezTo>
                    <a:pt x="114585" y="17007"/>
                    <a:pt x="112070" y="19960"/>
                    <a:pt x="109073" y="19960"/>
                  </a:cubicBezTo>
                  <a:lnTo>
                    <a:pt x="10829" y="19960"/>
                  </a:lnTo>
                  <a:cubicBezTo>
                    <a:pt x="7832" y="19960"/>
                    <a:pt x="5414" y="17007"/>
                    <a:pt x="5414" y="13346"/>
                  </a:cubicBezTo>
                  <a:cubicBezTo>
                    <a:pt x="5414" y="9685"/>
                    <a:pt x="7832" y="6614"/>
                    <a:pt x="10829" y="6614"/>
                  </a:cubicBezTo>
                  <a:close/>
                  <a:moveTo>
                    <a:pt x="109073" y="93307"/>
                  </a:moveTo>
                  <a:lnTo>
                    <a:pt x="10829" y="93307"/>
                  </a:lnTo>
                  <a:cubicBezTo>
                    <a:pt x="4834" y="93307"/>
                    <a:pt x="0" y="99330"/>
                    <a:pt x="0" y="106653"/>
                  </a:cubicBezTo>
                  <a:cubicBezTo>
                    <a:pt x="0" y="113976"/>
                    <a:pt x="4834" y="120000"/>
                    <a:pt x="10829" y="120000"/>
                  </a:cubicBezTo>
                  <a:lnTo>
                    <a:pt x="109073" y="120000"/>
                  </a:lnTo>
                  <a:cubicBezTo>
                    <a:pt x="115165" y="120000"/>
                    <a:pt x="120000" y="113976"/>
                    <a:pt x="120000" y="106653"/>
                  </a:cubicBezTo>
                  <a:cubicBezTo>
                    <a:pt x="120000" y="99330"/>
                    <a:pt x="115165" y="93307"/>
                    <a:pt x="109073" y="93307"/>
                  </a:cubicBezTo>
                  <a:close/>
                  <a:moveTo>
                    <a:pt x="109073" y="113267"/>
                  </a:moveTo>
                  <a:lnTo>
                    <a:pt x="10829" y="113267"/>
                  </a:lnTo>
                  <a:cubicBezTo>
                    <a:pt x="7832" y="113267"/>
                    <a:pt x="5414" y="110314"/>
                    <a:pt x="5414" y="106653"/>
                  </a:cubicBezTo>
                  <a:cubicBezTo>
                    <a:pt x="5414" y="102992"/>
                    <a:pt x="7832" y="99921"/>
                    <a:pt x="10829" y="99921"/>
                  </a:cubicBezTo>
                  <a:lnTo>
                    <a:pt x="109073" y="99921"/>
                  </a:lnTo>
                  <a:cubicBezTo>
                    <a:pt x="112070" y="99921"/>
                    <a:pt x="114585" y="102992"/>
                    <a:pt x="114585" y="106653"/>
                  </a:cubicBezTo>
                  <a:cubicBezTo>
                    <a:pt x="114585" y="110314"/>
                    <a:pt x="112070" y="113267"/>
                    <a:pt x="109073" y="113267"/>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8" name="Google Shape;1198;p74"/>
            <p:cNvSpPr/>
            <p:nvPr/>
          </p:nvSpPr>
          <p:spPr>
            <a:xfrm>
              <a:off x="7973200" y="1243348"/>
              <a:ext cx="297000" cy="240600"/>
            </a:xfrm>
            <a:custGeom>
              <a:avLst/>
              <a:gdLst/>
              <a:ahLst/>
              <a:cxnLst/>
              <a:rect l="l" t="t" r="r" b="b"/>
              <a:pathLst>
                <a:path w="120000" h="120000" extrusionOk="0">
                  <a:moveTo>
                    <a:pt x="10917" y="93307"/>
                  </a:moveTo>
                  <a:cubicBezTo>
                    <a:pt x="4927" y="93307"/>
                    <a:pt x="0" y="99330"/>
                    <a:pt x="0" y="106653"/>
                  </a:cubicBezTo>
                  <a:cubicBezTo>
                    <a:pt x="0" y="113976"/>
                    <a:pt x="4927" y="120000"/>
                    <a:pt x="10917" y="120000"/>
                  </a:cubicBezTo>
                  <a:cubicBezTo>
                    <a:pt x="16908" y="120000"/>
                    <a:pt x="21835" y="113976"/>
                    <a:pt x="21835" y="106653"/>
                  </a:cubicBezTo>
                  <a:cubicBezTo>
                    <a:pt x="21835" y="99330"/>
                    <a:pt x="16908" y="93307"/>
                    <a:pt x="10917" y="93307"/>
                  </a:cubicBezTo>
                  <a:close/>
                  <a:moveTo>
                    <a:pt x="10917" y="113267"/>
                  </a:moveTo>
                  <a:cubicBezTo>
                    <a:pt x="7922" y="113267"/>
                    <a:pt x="5507" y="110314"/>
                    <a:pt x="5507" y="106653"/>
                  </a:cubicBezTo>
                  <a:cubicBezTo>
                    <a:pt x="5507" y="102992"/>
                    <a:pt x="7922" y="99921"/>
                    <a:pt x="10917" y="99921"/>
                  </a:cubicBezTo>
                  <a:cubicBezTo>
                    <a:pt x="13913" y="99921"/>
                    <a:pt x="16425" y="102992"/>
                    <a:pt x="16425" y="106653"/>
                  </a:cubicBezTo>
                  <a:cubicBezTo>
                    <a:pt x="16425" y="110314"/>
                    <a:pt x="13913" y="113267"/>
                    <a:pt x="10917" y="113267"/>
                  </a:cubicBezTo>
                  <a:close/>
                  <a:moveTo>
                    <a:pt x="43671" y="26574"/>
                  </a:moveTo>
                  <a:lnTo>
                    <a:pt x="109082" y="26574"/>
                  </a:lnTo>
                  <a:cubicBezTo>
                    <a:pt x="115072" y="26574"/>
                    <a:pt x="120000" y="20669"/>
                    <a:pt x="120000" y="13346"/>
                  </a:cubicBezTo>
                  <a:cubicBezTo>
                    <a:pt x="120000" y="5905"/>
                    <a:pt x="115072" y="0"/>
                    <a:pt x="109082" y="0"/>
                  </a:cubicBezTo>
                  <a:lnTo>
                    <a:pt x="43671" y="0"/>
                  </a:lnTo>
                  <a:cubicBezTo>
                    <a:pt x="37681" y="0"/>
                    <a:pt x="32753" y="5905"/>
                    <a:pt x="32753" y="13346"/>
                  </a:cubicBezTo>
                  <a:cubicBezTo>
                    <a:pt x="32753" y="20669"/>
                    <a:pt x="37681" y="26574"/>
                    <a:pt x="43671" y="26574"/>
                  </a:cubicBezTo>
                  <a:close/>
                  <a:moveTo>
                    <a:pt x="43671" y="6614"/>
                  </a:moveTo>
                  <a:lnTo>
                    <a:pt x="109082" y="6614"/>
                  </a:lnTo>
                  <a:cubicBezTo>
                    <a:pt x="112077" y="6614"/>
                    <a:pt x="114589" y="9685"/>
                    <a:pt x="114589" y="13346"/>
                  </a:cubicBezTo>
                  <a:cubicBezTo>
                    <a:pt x="114589" y="17007"/>
                    <a:pt x="112077" y="19960"/>
                    <a:pt x="109082" y="19960"/>
                  </a:cubicBezTo>
                  <a:lnTo>
                    <a:pt x="43671" y="19960"/>
                  </a:lnTo>
                  <a:cubicBezTo>
                    <a:pt x="40676" y="19960"/>
                    <a:pt x="38164" y="17007"/>
                    <a:pt x="38164" y="13346"/>
                  </a:cubicBezTo>
                  <a:cubicBezTo>
                    <a:pt x="38164" y="9685"/>
                    <a:pt x="40676" y="6614"/>
                    <a:pt x="43671" y="6614"/>
                  </a:cubicBezTo>
                  <a:close/>
                  <a:moveTo>
                    <a:pt x="109082" y="93307"/>
                  </a:moveTo>
                  <a:lnTo>
                    <a:pt x="43671" y="93307"/>
                  </a:lnTo>
                  <a:cubicBezTo>
                    <a:pt x="37681" y="93307"/>
                    <a:pt x="32753" y="99330"/>
                    <a:pt x="32753" y="106653"/>
                  </a:cubicBezTo>
                  <a:cubicBezTo>
                    <a:pt x="32753" y="113976"/>
                    <a:pt x="37681" y="120000"/>
                    <a:pt x="43671" y="120000"/>
                  </a:cubicBezTo>
                  <a:lnTo>
                    <a:pt x="109082" y="120000"/>
                  </a:lnTo>
                  <a:cubicBezTo>
                    <a:pt x="115072" y="120000"/>
                    <a:pt x="120000" y="113976"/>
                    <a:pt x="120000" y="106653"/>
                  </a:cubicBezTo>
                  <a:cubicBezTo>
                    <a:pt x="120000" y="99330"/>
                    <a:pt x="115072" y="93307"/>
                    <a:pt x="109082" y="93307"/>
                  </a:cubicBezTo>
                  <a:close/>
                  <a:moveTo>
                    <a:pt x="109082" y="113267"/>
                  </a:moveTo>
                  <a:lnTo>
                    <a:pt x="43671" y="113267"/>
                  </a:lnTo>
                  <a:cubicBezTo>
                    <a:pt x="40676" y="113267"/>
                    <a:pt x="38164" y="110314"/>
                    <a:pt x="38164" y="106653"/>
                  </a:cubicBezTo>
                  <a:cubicBezTo>
                    <a:pt x="38164" y="102992"/>
                    <a:pt x="40676" y="99921"/>
                    <a:pt x="43671" y="99921"/>
                  </a:cubicBezTo>
                  <a:lnTo>
                    <a:pt x="109082" y="99921"/>
                  </a:lnTo>
                  <a:cubicBezTo>
                    <a:pt x="112077" y="99921"/>
                    <a:pt x="114589" y="102992"/>
                    <a:pt x="114589" y="106653"/>
                  </a:cubicBezTo>
                  <a:cubicBezTo>
                    <a:pt x="114589" y="110314"/>
                    <a:pt x="112077" y="113267"/>
                    <a:pt x="109082" y="113267"/>
                  </a:cubicBezTo>
                  <a:close/>
                  <a:moveTo>
                    <a:pt x="109082" y="46653"/>
                  </a:moveTo>
                  <a:lnTo>
                    <a:pt x="43671" y="46653"/>
                  </a:lnTo>
                  <a:cubicBezTo>
                    <a:pt x="37681" y="46653"/>
                    <a:pt x="32753" y="52677"/>
                    <a:pt x="32753" y="60000"/>
                  </a:cubicBezTo>
                  <a:cubicBezTo>
                    <a:pt x="32753" y="67322"/>
                    <a:pt x="37681" y="73346"/>
                    <a:pt x="43671" y="73346"/>
                  </a:cubicBezTo>
                  <a:lnTo>
                    <a:pt x="109082" y="73346"/>
                  </a:lnTo>
                  <a:cubicBezTo>
                    <a:pt x="115072" y="73346"/>
                    <a:pt x="120000" y="67322"/>
                    <a:pt x="120000" y="60000"/>
                  </a:cubicBezTo>
                  <a:cubicBezTo>
                    <a:pt x="120000" y="52677"/>
                    <a:pt x="115072" y="46653"/>
                    <a:pt x="109082" y="46653"/>
                  </a:cubicBezTo>
                  <a:close/>
                  <a:moveTo>
                    <a:pt x="109082" y="66614"/>
                  </a:moveTo>
                  <a:lnTo>
                    <a:pt x="43671" y="66614"/>
                  </a:lnTo>
                  <a:cubicBezTo>
                    <a:pt x="40676" y="66614"/>
                    <a:pt x="38164" y="63661"/>
                    <a:pt x="38164" y="60000"/>
                  </a:cubicBezTo>
                  <a:cubicBezTo>
                    <a:pt x="38164" y="56338"/>
                    <a:pt x="40676" y="53267"/>
                    <a:pt x="43671" y="53267"/>
                  </a:cubicBezTo>
                  <a:lnTo>
                    <a:pt x="109082" y="53267"/>
                  </a:lnTo>
                  <a:cubicBezTo>
                    <a:pt x="112077" y="53267"/>
                    <a:pt x="114589" y="56338"/>
                    <a:pt x="114589" y="60000"/>
                  </a:cubicBezTo>
                  <a:cubicBezTo>
                    <a:pt x="114589" y="63661"/>
                    <a:pt x="112077" y="66614"/>
                    <a:pt x="109082" y="66614"/>
                  </a:cubicBezTo>
                  <a:close/>
                  <a:moveTo>
                    <a:pt x="10917" y="46653"/>
                  </a:moveTo>
                  <a:cubicBezTo>
                    <a:pt x="4927" y="46653"/>
                    <a:pt x="0" y="52677"/>
                    <a:pt x="0" y="60000"/>
                  </a:cubicBezTo>
                  <a:cubicBezTo>
                    <a:pt x="0" y="67322"/>
                    <a:pt x="4927" y="73346"/>
                    <a:pt x="10917" y="73346"/>
                  </a:cubicBezTo>
                  <a:cubicBezTo>
                    <a:pt x="16908" y="73346"/>
                    <a:pt x="21835" y="67322"/>
                    <a:pt x="21835" y="60000"/>
                  </a:cubicBezTo>
                  <a:cubicBezTo>
                    <a:pt x="21835" y="52677"/>
                    <a:pt x="16908" y="46653"/>
                    <a:pt x="10917" y="46653"/>
                  </a:cubicBezTo>
                  <a:close/>
                  <a:moveTo>
                    <a:pt x="10917" y="66614"/>
                  </a:moveTo>
                  <a:cubicBezTo>
                    <a:pt x="7922" y="66614"/>
                    <a:pt x="5507" y="63661"/>
                    <a:pt x="5507" y="60000"/>
                  </a:cubicBezTo>
                  <a:cubicBezTo>
                    <a:pt x="5507" y="56338"/>
                    <a:pt x="7922" y="53267"/>
                    <a:pt x="10917" y="53267"/>
                  </a:cubicBezTo>
                  <a:cubicBezTo>
                    <a:pt x="13913" y="53267"/>
                    <a:pt x="16425" y="56338"/>
                    <a:pt x="16425" y="60000"/>
                  </a:cubicBezTo>
                  <a:cubicBezTo>
                    <a:pt x="16425" y="63661"/>
                    <a:pt x="13913" y="66614"/>
                    <a:pt x="10917" y="66614"/>
                  </a:cubicBezTo>
                  <a:close/>
                  <a:moveTo>
                    <a:pt x="10917" y="0"/>
                  </a:moveTo>
                  <a:cubicBezTo>
                    <a:pt x="4927" y="0"/>
                    <a:pt x="0" y="5905"/>
                    <a:pt x="0" y="13346"/>
                  </a:cubicBezTo>
                  <a:cubicBezTo>
                    <a:pt x="0" y="20669"/>
                    <a:pt x="4927" y="26574"/>
                    <a:pt x="10917" y="26574"/>
                  </a:cubicBezTo>
                  <a:cubicBezTo>
                    <a:pt x="16908" y="26574"/>
                    <a:pt x="21835" y="20669"/>
                    <a:pt x="21835" y="13346"/>
                  </a:cubicBezTo>
                  <a:cubicBezTo>
                    <a:pt x="21835" y="5905"/>
                    <a:pt x="16908" y="0"/>
                    <a:pt x="10917" y="0"/>
                  </a:cubicBezTo>
                  <a:close/>
                  <a:moveTo>
                    <a:pt x="10917" y="19960"/>
                  </a:moveTo>
                  <a:cubicBezTo>
                    <a:pt x="7922" y="19960"/>
                    <a:pt x="5507" y="17007"/>
                    <a:pt x="5507" y="13346"/>
                  </a:cubicBezTo>
                  <a:cubicBezTo>
                    <a:pt x="5507" y="9685"/>
                    <a:pt x="7922" y="6614"/>
                    <a:pt x="10917" y="6614"/>
                  </a:cubicBezTo>
                  <a:cubicBezTo>
                    <a:pt x="13913" y="6614"/>
                    <a:pt x="16425" y="9685"/>
                    <a:pt x="16425" y="13346"/>
                  </a:cubicBezTo>
                  <a:cubicBezTo>
                    <a:pt x="16425" y="17007"/>
                    <a:pt x="13913" y="19960"/>
                    <a:pt x="10917" y="1996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9" name="Google Shape;1199;p74"/>
            <p:cNvSpPr/>
            <p:nvPr/>
          </p:nvSpPr>
          <p:spPr>
            <a:xfrm>
              <a:off x="6323652" y="3529948"/>
              <a:ext cx="297000" cy="240600"/>
            </a:xfrm>
            <a:custGeom>
              <a:avLst/>
              <a:gdLst/>
              <a:ahLst/>
              <a:cxnLst/>
              <a:rect l="l" t="t" r="r" b="b"/>
              <a:pathLst>
                <a:path w="120000" h="120000" extrusionOk="0">
                  <a:moveTo>
                    <a:pt x="8212" y="66614"/>
                  </a:moveTo>
                  <a:cubicBezTo>
                    <a:pt x="3574" y="66614"/>
                    <a:pt x="0" y="70984"/>
                    <a:pt x="0" y="76653"/>
                  </a:cubicBezTo>
                  <a:cubicBezTo>
                    <a:pt x="0" y="82322"/>
                    <a:pt x="3574" y="86574"/>
                    <a:pt x="8212" y="86574"/>
                  </a:cubicBezTo>
                  <a:cubicBezTo>
                    <a:pt x="12850" y="86574"/>
                    <a:pt x="16328" y="82322"/>
                    <a:pt x="16328" y="76653"/>
                  </a:cubicBezTo>
                  <a:cubicBezTo>
                    <a:pt x="16328" y="70984"/>
                    <a:pt x="12850" y="66614"/>
                    <a:pt x="8212" y="66614"/>
                  </a:cubicBezTo>
                  <a:close/>
                  <a:moveTo>
                    <a:pt x="8212" y="33307"/>
                  </a:moveTo>
                  <a:cubicBezTo>
                    <a:pt x="3574" y="33307"/>
                    <a:pt x="0" y="37677"/>
                    <a:pt x="0" y="43346"/>
                  </a:cubicBezTo>
                  <a:cubicBezTo>
                    <a:pt x="0" y="49015"/>
                    <a:pt x="3574" y="53267"/>
                    <a:pt x="8212" y="53267"/>
                  </a:cubicBezTo>
                  <a:cubicBezTo>
                    <a:pt x="12850" y="53267"/>
                    <a:pt x="16328" y="49015"/>
                    <a:pt x="16328" y="43346"/>
                  </a:cubicBezTo>
                  <a:cubicBezTo>
                    <a:pt x="16328" y="37677"/>
                    <a:pt x="12850" y="33307"/>
                    <a:pt x="8212" y="33307"/>
                  </a:cubicBezTo>
                  <a:close/>
                  <a:moveTo>
                    <a:pt x="8212" y="99921"/>
                  </a:moveTo>
                  <a:cubicBezTo>
                    <a:pt x="3574" y="99921"/>
                    <a:pt x="0" y="104291"/>
                    <a:pt x="0" y="109960"/>
                  </a:cubicBezTo>
                  <a:cubicBezTo>
                    <a:pt x="0" y="115629"/>
                    <a:pt x="3574" y="120000"/>
                    <a:pt x="8212" y="120000"/>
                  </a:cubicBezTo>
                  <a:cubicBezTo>
                    <a:pt x="12850" y="120000"/>
                    <a:pt x="16328" y="115629"/>
                    <a:pt x="16328" y="109960"/>
                  </a:cubicBezTo>
                  <a:cubicBezTo>
                    <a:pt x="16328" y="104291"/>
                    <a:pt x="12850" y="99921"/>
                    <a:pt x="8212" y="99921"/>
                  </a:cubicBezTo>
                  <a:close/>
                  <a:moveTo>
                    <a:pt x="29951" y="13346"/>
                  </a:moveTo>
                  <a:lnTo>
                    <a:pt x="117198" y="13346"/>
                  </a:lnTo>
                  <a:cubicBezTo>
                    <a:pt x="118840" y="13346"/>
                    <a:pt x="120000" y="11929"/>
                    <a:pt x="120000" y="9921"/>
                  </a:cubicBezTo>
                  <a:cubicBezTo>
                    <a:pt x="120000" y="7913"/>
                    <a:pt x="118840" y="6614"/>
                    <a:pt x="117198" y="6614"/>
                  </a:cubicBezTo>
                  <a:lnTo>
                    <a:pt x="29951" y="6614"/>
                  </a:lnTo>
                  <a:cubicBezTo>
                    <a:pt x="28309" y="6614"/>
                    <a:pt x="27246" y="7913"/>
                    <a:pt x="27246" y="9921"/>
                  </a:cubicBezTo>
                  <a:cubicBezTo>
                    <a:pt x="27246" y="11929"/>
                    <a:pt x="28309" y="13346"/>
                    <a:pt x="29951" y="13346"/>
                  </a:cubicBezTo>
                  <a:close/>
                  <a:moveTo>
                    <a:pt x="117198" y="106653"/>
                  </a:moveTo>
                  <a:lnTo>
                    <a:pt x="29951" y="106653"/>
                  </a:lnTo>
                  <a:cubicBezTo>
                    <a:pt x="28309" y="106653"/>
                    <a:pt x="27246" y="107952"/>
                    <a:pt x="27246" y="109960"/>
                  </a:cubicBezTo>
                  <a:cubicBezTo>
                    <a:pt x="27246" y="111968"/>
                    <a:pt x="28309" y="113267"/>
                    <a:pt x="29951" y="113267"/>
                  </a:cubicBezTo>
                  <a:lnTo>
                    <a:pt x="117198" y="113267"/>
                  </a:lnTo>
                  <a:cubicBezTo>
                    <a:pt x="118840" y="113267"/>
                    <a:pt x="120000" y="111968"/>
                    <a:pt x="120000" y="109960"/>
                  </a:cubicBezTo>
                  <a:cubicBezTo>
                    <a:pt x="120000" y="107952"/>
                    <a:pt x="118840" y="106653"/>
                    <a:pt x="117198" y="106653"/>
                  </a:cubicBezTo>
                  <a:close/>
                  <a:moveTo>
                    <a:pt x="8212" y="0"/>
                  </a:moveTo>
                  <a:cubicBezTo>
                    <a:pt x="3574" y="0"/>
                    <a:pt x="0" y="4251"/>
                    <a:pt x="0" y="9921"/>
                  </a:cubicBezTo>
                  <a:cubicBezTo>
                    <a:pt x="0" y="15590"/>
                    <a:pt x="3574" y="19960"/>
                    <a:pt x="8212" y="19960"/>
                  </a:cubicBezTo>
                  <a:cubicBezTo>
                    <a:pt x="12850" y="19960"/>
                    <a:pt x="16328" y="15590"/>
                    <a:pt x="16328" y="9921"/>
                  </a:cubicBezTo>
                  <a:cubicBezTo>
                    <a:pt x="16328" y="4251"/>
                    <a:pt x="12850" y="0"/>
                    <a:pt x="8212" y="0"/>
                  </a:cubicBezTo>
                  <a:close/>
                  <a:moveTo>
                    <a:pt x="117198" y="39921"/>
                  </a:moveTo>
                  <a:lnTo>
                    <a:pt x="29951" y="39921"/>
                  </a:lnTo>
                  <a:cubicBezTo>
                    <a:pt x="28309" y="39921"/>
                    <a:pt x="27246" y="41338"/>
                    <a:pt x="27246" y="43346"/>
                  </a:cubicBezTo>
                  <a:cubicBezTo>
                    <a:pt x="27246" y="45236"/>
                    <a:pt x="28309" y="46653"/>
                    <a:pt x="29951" y="46653"/>
                  </a:cubicBezTo>
                  <a:lnTo>
                    <a:pt x="117198" y="46653"/>
                  </a:lnTo>
                  <a:cubicBezTo>
                    <a:pt x="118840" y="46653"/>
                    <a:pt x="120000" y="45236"/>
                    <a:pt x="120000" y="43346"/>
                  </a:cubicBezTo>
                  <a:cubicBezTo>
                    <a:pt x="120000" y="41338"/>
                    <a:pt x="118840" y="39921"/>
                    <a:pt x="117198" y="39921"/>
                  </a:cubicBezTo>
                  <a:close/>
                  <a:moveTo>
                    <a:pt x="117198" y="73346"/>
                  </a:moveTo>
                  <a:lnTo>
                    <a:pt x="29951" y="73346"/>
                  </a:lnTo>
                  <a:cubicBezTo>
                    <a:pt x="28309" y="73346"/>
                    <a:pt x="27246" y="74645"/>
                    <a:pt x="27246" y="76653"/>
                  </a:cubicBezTo>
                  <a:cubicBezTo>
                    <a:pt x="27246" y="78661"/>
                    <a:pt x="28309" y="79960"/>
                    <a:pt x="29951" y="79960"/>
                  </a:cubicBezTo>
                  <a:lnTo>
                    <a:pt x="117198" y="79960"/>
                  </a:lnTo>
                  <a:cubicBezTo>
                    <a:pt x="118840" y="79960"/>
                    <a:pt x="120000" y="78661"/>
                    <a:pt x="120000" y="76653"/>
                  </a:cubicBezTo>
                  <a:cubicBezTo>
                    <a:pt x="120000" y="74645"/>
                    <a:pt x="118840" y="73346"/>
                    <a:pt x="117198" y="7334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0" name="Google Shape;1200;p74"/>
            <p:cNvSpPr/>
            <p:nvPr/>
          </p:nvSpPr>
          <p:spPr>
            <a:xfrm>
              <a:off x="6893355" y="3529948"/>
              <a:ext cx="297000" cy="240600"/>
            </a:xfrm>
            <a:custGeom>
              <a:avLst/>
              <a:gdLst/>
              <a:ahLst/>
              <a:cxnLst/>
              <a:rect l="l" t="t" r="r" b="b"/>
              <a:pathLst>
                <a:path w="120000" h="120000" extrusionOk="0">
                  <a:moveTo>
                    <a:pt x="109073" y="13346"/>
                  </a:moveTo>
                  <a:lnTo>
                    <a:pt x="59951" y="13346"/>
                  </a:lnTo>
                  <a:cubicBezTo>
                    <a:pt x="49121" y="13346"/>
                    <a:pt x="49121" y="0"/>
                    <a:pt x="38195" y="0"/>
                  </a:cubicBezTo>
                  <a:lnTo>
                    <a:pt x="10829" y="0"/>
                  </a:lnTo>
                  <a:cubicBezTo>
                    <a:pt x="4834" y="0"/>
                    <a:pt x="0" y="5905"/>
                    <a:pt x="0" y="13346"/>
                  </a:cubicBezTo>
                  <a:lnTo>
                    <a:pt x="0" y="106653"/>
                  </a:lnTo>
                  <a:cubicBezTo>
                    <a:pt x="0" y="113976"/>
                    <a:pt x="4834" y="120000"/>
                    <a:pt x="10829" y="120000"/>
                  </a:cubicBezTo>
                  <a:lnTo>
                    <a:pt x="109073" y="120000"/>
                  </a:lnTo>
                  <a:cubicBezTo>
                    <a:pt x="115165" y="120000"/>
                    <a:pt x="120000" y="113976"/>
                    <a:pt x="120000" y="106653"/>
                  </a:cubicBezTo>
                  <a:lnTo>
                    <a:pt x="120000" y="26574"/>
                  </a:lnTo>
                  <a:cubicBezTo>
                    <a:pt x="120000" y="19251"/>
                    <a:pt x="115165" y="13346"/>
                    <a:pt x="109073" y="13346"/>
                  </a:cubicBezTo>
                  <a:close/>
                  <a:moveTo>
                    <a:pt x="114585" y="106653"/>
                  </a:moveTo>
                  <a:cubicBezTo>
                    <a:pt x="114585" y="110314"/>
                    <a:pt x="112070" y="113267"/>
                    <a:pt x="109073" y="113267"/>
                  </a:cubicBezTo>
                  <a:lnTo>
                    <a:pt x="10829" y="113267"/>
                  </a:lnTo>
                  <a:cubicBezTo>
                    <a:pt x="7832" y="113267"/>
                    <a:pt x="5414" y="110314"/>
                    <a:pt x="5414" y="106653"/>
                  </a:cubicBezTo>
                  <a:lnTo>
                    <a:pt x="5414" y="39921"/>
                  </a:lnTo>
                  <a:lnTo>
                    <a:pt x="114585" y="39921"/>
                  </a:lnTo>
                  <a:lnTo>
                    <a:pt x="114585" y="106653"/>
                  </a:lnTo>
                  <a:close/>
                  <a:moveTo>
                    <a:pt x="114585" y="33307"/>
                  </a:moveTo>
                  <a:lnTo>
                    <a:pt x="5414" y="33307"/>
                  </a:lnTo>
                  <a:lnTo>
                    <a:pt x="5414" y="13346"/>
                  </a:lnTo>
                  <a:cubicBezTo>
                    <a:pt x="5414" y="9685"/>
                    <a:pt x="7832" y="6614"/>
                    <a:pt x="10829" y="6614"/>
                  </a:cubicBezTo>
                  <a:lnTo>
                    <a:pt x="38195" y="6614"/>
                  </a:lnTo>
                  <a:cubicBezTo>
                    <a:pt x="46317" y="6614"/>
                    <a:pt x="46317" y="19960"/>
                    <a:pt x="59951" y="19960"/>
                  </a:cubicBezTo>
                  <a:lnTo>
                    <a:pt x="109073" y="19960"/>
                  </a:lnTo>
                  <a:cubicBezTo>
                    <a:pt x="112070" y="19960"/>
                    <a:pt x="114585" y="22913"/>
                    <a:pt x="114585" y="26574"/>
                  </a:cubicBezTo>
                  <a:lnTo>
                    <a:pt x="114585" y="33307"/>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1" name="Google Shape;1201;p74"/>
            <p:cNvSpPr/>
            <p:nvPr/>
          </p:nvSpPr>
          <p:spPr>
            <a:xfrm>
              <a:off x="7463057" y="4096000"/>
              <a:ext cx="297000" cy="272700"/>
            </a:xfrm>
            <a:custGeom>
              <a:avLst/>
              <a:gdLst/>
              <a:ahLst/>
              <a:cxnLst/>
              <a:rect l="l" t="t" r="r" b="b"/>
              <a:pathLst>
                <a:path w="120000" h="120000" extrusionOk="0">
                  <a:moveTo>
                    <a:pt x="87246" y="36031"/>
                  </a:moveTo>
                  <a:lnTo>
                    <a:pt x="54589" y="36031"/>
                  </a:lnTo>
                  <a:cubicBezTo>
                    <a:pt x="43671" y="36031"/>
                    <a:pt x="43671" y="24021"/>
                    <a:pt x="32753" y="24021"/>
                  </a:cubicBezTo>
                  <a:lnTo>
                    <a:pt x="10917" y="24021"/>
                  </a:lnTo>
                  <a:cubicBezTo>
                    <a:pt x="4927" y="24021"/>
                    <a:pt x="0" y="29441"/>
                    <a:pt x="0" y="36031"/>
                  </a:cubicBezTo>
                  <a:lnTo>
                    <a:pt x="0" y="107989"/>
                  </a:lnTo>
                  <a:cubicBezTo>
                    <a:pt x="0" y="114579"/>
                    <a:pt x="4927" y="120000"/>
                    <a:pt x="10917" y="120000"/>
                  </a:cubicBezTo>
                  <a:lnTo>
                    <a:pt x="87246" y="120000"/>
                  </a:lnTo>
                  <a:cubicBezTo>
                    <a:pt x="93236" y="120000"/>
                    <a:pt x="98164" y="114579"/>
                    <a:pt x="98164" y="107989"/>
                  </a:cubicBezTo>
                  <a:lnTo>
                    <a:pt x="98164" y="48042"/>
                  </a:lnTo>
                  <a:cubicBezTo>
                    <a:pt x="98164" y="41452"/>
                    <a:pt x="93236" y="36031"/>
                    <a:pt x="87246" y="36031"/>
                  </a:cubicBezTo>
                  <a:close/>
                  <a:moveTo>
                    <a:pt x="92753" y="107989"/>
                  </a:moveTo>
                  <a:cubicBezTo>
                    <a:pt x="92753" y="111284"/>
                    <a:pt x="90241" y="114047"/>
                    <a:pt x="87246" y="114047"/>
                  </a:cubicBezTo>
                  <a:lnTo>
                    <a:pt x="10917" y="114047"/>
                  </a:lnTo>
                  <a:cubicBezTo>
                    <a:pt x="7922" y="114047"/>
                    <a:pt x="5507" y="111284"/>
                    <a:pt x="5507" y="107989"/>
                  </a:cubicBezTo>
                  <a:lnTo>
                    <a:pt x="5507" y="60053"/>
                  </a:lnTo>
                  <a:lnTo>
                    <a:pt x="92753" y="60053"/>
                  </a:lnTo>
                  <a:lnTo>
                    <a:pt x="92753" y="107989"/>
                  </a:lnTo>
                  <a:close/>
                  <a:moveTo>
                    <a:pt x="92753" y="53994"/>
                  </a:moveTo>
                  <a:lnTo>
                    <a:pt x="5507" y="53994"/>
                  </a:lnTo>
                  <a:lnTo>
                    <a:pt x="5507" y="36031"/>
                  </a:lnTo>
                  <a:cubicBezTo>
                    <a:pt x="5507" y="32736"/>
                    <a:pt x="7922" y="29973"/>
                    <a:pt x="10917" y="29973"/>
                  </a:cubicBezTo>
                  <a:lnTo>
                    <a:pt x="32753" y="29973"/>
                  </a:lnTo>
                  <a:cubicBezTo>
                    <a:pt x="40966" y="29973"/>
                    <a:pt x="40966" y="41984"/>
                    <a:pt x="54589" y="41984"/>
                  </a:cubicBezTo>
                  <a:lnTo>
                    <a:pt x="87246" y="41984"/>
                  </a:lnTo>
                  <a:cubicBezTo>
                    <a:pt x="90241" y="41984"/>
                    <a:pt x="92753" y="44747"/>
                    <a:pt x="92753" y="48042"/>
                  </a:cubicBezTo>
                  <a:lnTo>
                    <a:pt x="92753" y="53994"/>
                  </a:lnTo>
                  <a:close/>
                  <a:moveTo>
                    <a:pt x="109082" y="12010"/>
                  </a:moveTo>
                  <a:lnTo>
                    <a:pt x="76328" y="12010"/>
                  </a:lnTo>
                  <a:cubicBezTo>
                    <a:pt x="65507" y="12010"/>
                    <a:pt x="65507" y="0"/>
                    <a:pt x="54589" y="0"/>
                  </a:cubicBezTo>
                  <a:lnTo>
                    <a:pt x="32753" y="0"/>
                  </a:lnTo>
                  <a:cubicBezTo>
                    <a:pt x="26763" y="0"/>
                    <a:pt x="21835" y="5420"/>
                    <a:pt x="21835" y="12010"/>
                  </a:cubicBezTo>
                  <a:lnTo>
                    <a:pt x="21835" y="14986"/>
                  </a:lnTo>
                  <a:cubicBezTo>
                    <a:pt x="21835" y="16793"/>
                    <a:pt x="22898" y="18069"/>
                    <a:pt x="24541" y="18069"/>
                  </a:cubicBezTo>
                  <a:cubicBezTo>
                    <a:pt x="26183" y="18069"/>
                    <a:pt x="27246" y="16793"/>
                    <a:pt x="27246" y="14986"/>
                  </a:cubicBezTo>
                  <a:lnTo>
                    <a:pt x="27246" y="12010"/>
                  </a:lnTo>
                  <a:cubicBezTo>
                    <a:pt x="27246" y="8715"/>
                    <a:pt x="29758" y="6058"/>
                    <a:pt x="32753" y="6058"/>
                  </a:cubicBezTo>
                  <a:lnTo>
                    <a:pt x="54589" y="6058"/>
                  </a:lnTo>
                  <a:cubicBezTo>
                    <a:pt x="62705" y="6058"/>
                    <a:pt x="62705" y="18069"/>
                    <a:pt x="76328" y="18069"/>
                  </a:cubicBezTo>
                  <a:lnTo>
                    <a:pt x="109082" y="18069"/>
                  </a:lnTo>
                  <a:cubicBezTo>
                    <a:pt x="112077" y="18069"/>
                    <a:pt x="114589" y="20726"/>
                    <a:pt x="114589" y="24021"/>
                  </a:cubicBezTo>
                  <a:lnTo>
                    <a:pt x="114589" y="83968"/>
                  </a:lnTo>
                  <a:cubicBezTo>
                    <a:pt x="114589" y="87263"/>
                    <a:pt x="112077" y="90026"/>
                    <a:pt x="109082" y="90026"/>
                  </a:cubicBezTo>
                  <a:lnTo>
                    <a:pt x="106376" y="90026"/>
                  </a:lnTo>
                  <a:cubicBezTo>
                    <a:pt x="104734" y="90026"/>
                    <a:pt x="103671" y="91195"/>
                    <a:pt x="103671" y="93002"/>
                  </a:cubicBezTo>
                  <a:cubicBezTo>
                    <a:pt x="103671" y="94809"/>
                    <a:pt x="104734" y="95978"/>
                    <a:pt x="106376" y="95978"/>
                  </a:cubicBezTo>
                  <a:lnTo>
                    <a:pt x="109082" y="95978"/>
                  </a:lnTo>
                  <a:cubicBezTo>
                    <a:pt x="115072" y="95978"/>
                    <a:pt x="120000" y="90664"/>
                    <a:pt x="120000" y="83968"/>
                  </a:cubicBezTo>
                  <a:lnTo>
                    <a:pt x="120000" y="24021"/>
                  </a:lnTo>
                  <a:cubicBezTo>
                    <a:pt x="120000" y="17431"/>
                    <a:pt x="115072" y="12010"/>
                    <a:pt x="109082" y="1201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2" name="Google Shape;1202;p74"/>
            <p:cNvSpPr/>
            <p:nvPr/>
          </p:nvSpPr>
          <p:spPr>
            <a:xfrm>
              <a:off x="8032759" y="4112048"/>
              <a:ext cx="297000" cy="240600"/>
            </a:xfrm>
            <a:custGeom>
              <a:avLst/>
              <a:gdLst/>
              <a:ahLst/>
              <a:cxnLst/>
              <a:rect l="l" t="t" r="r" b="b"/>
              <a:pathLst>
                <a:path w="120000" h="120000" extrusionOk="0">
                  <a:moveTo>
                    <a:pt x="89951" y="86574"/>
                  </a:moveTo>
                  <a:cubicBezTo>
                    <a:pt x="94589" y="86574"/>
                    <a:pt x="98164" y="82322"/>
                    <a:pt x="98164" y="76653"/>
                  </a:cubicBezTo>
                  <a:cubicBezTo>
                    <a:pt x="98164" y="70984"/>
                    <a:pt x="94589" y="66614"/>
                    <a:pt x="89951" y="66614"/>
                  </a:cubicBezTo>
                  <a:cubicBezTo>
                    <a:pt x="85314" y="66614"/>
                    <a:pt x="81835" y="70984"/>
                    <a:pt x="81835" y="76653"/>
                  </a:cubicBezTo>
                  <a:cubicBezTo>
                    <a:pt x="81835" y="82322"/>
                    <a:pt x="85314" y="86574"/>
                    <a:pt x="89951" y="86574"/>
                  </a:cubicBezTo>
                  <a:close/>
                  <a:moveTo>
                    <a:pt x="89951" y="73346"/>
                  </a:moveTo>
                  <a:cubicBezTo>
                    <a:pt x="91594" y="73346"/>
                    <a:pt x="92657" y="74645"/>
                    <a:pt x="92657" y="76653"/>
                  </a:cubicBezTo>
                  <a:cubicBezTo>
                    <a:pt x="92657" y="78661"/>
                    <a:pt x="91594" y="79960"/>
                    <a:pt x="89951" y="79960"/>
                  </a:cubicBezTo>
                  <a:cubicBezTo>
                    <a:pt x="88309" y="79960"/>
                    <a:pt x="87246" y="78661"/>
                    <a:pt x="87246" y="76653"/>
                  </a:cubicBezTo>
                  <a:cubicBezTo>
                    <a:pt x="87246" y="74645"/>
                    <a:pt x="88309" y="73346"/>
                    <a:pt x="89951" y="73346"/>
                  </a:cubicBezTo>
                  <a:close/>
                  <a:moveTo>
                    <a:pt x="109082" y="13346"/>
                  </a:moveTo>
                  <a:lnTo>
                    <a:pt x="60000" y="13346"/>
                  </a:lnTo>
                  <a:cubicBezTo>
                    <a:pt x="49082" y="13346"/>
                    <a:pt x="49082" y="0"/>
                    <a:pt x="38164" y="0"/>
                  </a:cubicBezTo>
                  <a:lnTo>
                    <a:pt x="10917" y="0"/>
                  </a:lnTo>
                  <a:cubicBezTo>
                    <a:pt x="4927" y="0"/>
                    <a:pt x="0" y="5905"/>
                    <a:pt x="0" y="13346"/>
                  </a:cubicBezTo>
                  <a:lnTo>
                    <a:pt x="0" y="106653"/>
                  </a:lnTo>
                  <a:cubicBezTo>
                    <a:pt x="0" y="113976"/>
                    <a:pt x="4927" y="120000"/>
                    <a:pt x="10917" y="120000"/>
                  </a:cubicBezTo>
                  <a:lnTo>
                    <a:pt x="109082" y="120000"/>
                  </a:lnTo>
                  <a:cubicBezTo>
                    <a:pt x="115072" y="120000"/>
                    <a:pt x="120000" y="113976"/>
                    <a:pt x="120000" y="106653"/>
                  </a:cubicBezTo>
                  <a:lnTo>
                    <a:pt x="120000" y="26574"/>
                  </a:lnTo>
                  <a:cubicBezTo>
                    <a:pt x="120000" y="19251"/>
                    <a:pt x="115072" y="13346"/>
                    <a:pt x="109082" y="13346"/>
                  </a:cubicBezTo>
                  <a:close/>
                  <a:moveTo>
                    <a:pt x="114492" y="106653"/>
                  </a:moveTo>
                  <a:cubicBezTo>
                    <a:pt x="114492" y="110314"/>
                    <a:pt x="112077" y="113267"/>
                    <a:pt x="109082" y="113267"/>
                  </a:cubicBezTo>
                  <a:lnTo>
                    <a:pt x="10917" y="113267"/>
                  </a:lnTo>
                  <a:cubicBezTo>
                    <a:pt x="7922" y="113267"/>
                    <a:pt x="5410" y="110314"/>
                    <a:pt x="5410" y="106653"/>
                  </a:cubicBezTo>
                  <a:lnTo>
                    <a:pt x="5410" y="39921"/>
                  </a:lnTo>
                  <a:lnTo>
                    <a:pt x="114492" y="39921"/>
                  </a:lnTo>
                  <a:lnTo>
                    <a:pt x="114492" y="106653"/>
                  </a:lnTo>
                  <a:close/>
                  <a:moveTo>
                    <a:pt x="114492" y="33307"/>
                  </a:moveTo>
                  <a:lnTo>
                    <a:pt x="5410" y="33307"/>
                  </a:lnTo>
                  <a:lnTo>
                    <a:pt x="5410" y="13346"/>
                  </a:lnTo>
                  <a:cubicBezTo>
                    <a:pt x="5410" y="9685"/>
                    <a:pt x="7922" y="6614"/>
                    <a:pt x="10917" y="6614"/>
                  </a:cubicBezTo>
                  <a:lnTo>
                    <a:pt x="38164" y="6614"/>
                  </a:lnTo>
                  <a:cubicBezTo>
                    <a:pt x="46376" y="6614"/>
                    <a:pt x="46376" y="19960"/>
                    <a:pt x="60000" y="19960"/>
                  </a:cubicBezTo>
                  <a:lnTo>
                    <a:pt x="109082" y="19960"/>
                  </a:lnTo>
                  <a:cubicBezTo>
                    <a:pt x="112077" y="19960"/>
                    <a:pt x="114492" y="22913"/>
                    <a:pt x="114492" y="26574"/>
                  </a:cubicBezTo>
                  <a:lnTo>
                    <a:pt x="114492" y="33307"/>
                  </a:lnTo>
                  <a:close/>
                  <a:moveTo>
                    <a:pt x="29951" y="86574"/>
                  </a:moveTo>
                  <a:cubicBezTo>
                    <a:pt x="34589" y="86574"/>
                    <a:pt x="38164" y="82322"/>
                    <a:pt x="38164" y="76653"/>
                  </a:cubicBezTo>
                  <a:cubicBezTo>
                    <a:pt x="38164" y="70984"/>
                    <a:pt x="34589" y="66614"/>
                    <a:pt x="29951" y="66614"/>
                  </a:cubicBezTo>
                  <a:cubicBezTo>
                    <a:pt x="25314" y="66614"/>
                    <a:pt x="21835" y="70984"/>
                    <a:pt x="21835" y="76653"/>
                  </a:cubicBezTo>
                  <a:cubicBezTo>
                    <a:pt x="21835" y="82322"/>
                    <a:pt x="25314" y="86574"/>
                    <a:pt x="29951" y="86574"/>
                  </a:cubicBezTo>
                  <a:close/>
                  <a:moveTo>
                    <a:pt x="29951" y="73346"/>
                  </a:moveTo>
                  <a:cubicBezTo>
                    <a:pt x="31594" y="73346"/>
                    <a:pt x="32753" y="74645"/>
                    <a:pt x="32753" y="76653"/>
                  </a:cubicBezTo>
                  <a:cubicBezTo>
                    <a:pt x="32753" y="78661"/>
                    <a:pt x="31594" y="79960"/>
                    <a:pt x="29951" y="79960"/>
                  </a:cubicBezTo>
                  <a:cubicBezTo>
                    <a:pt x="28309" y="79960"/>
                    <a:pt x="27246" y="78661"/>
                    <a:pt x="27246" y="76653"/>
                  </a:cubicBezTo>
                  <a:cubicBezTo>
                    <a:pt x="27246" y="74645"/>
                    <a:pt x="28309" y="73346"/>
                    <a:pt x="29951" y="73346"/>
                  </a:cubicBezTo>
                  <a:close/>
                  <a:moveTo>
                    <a:pt x="60000" y="86574"/>
                  </a:moveTo>
                  <a:cubicBezTo>
                    <a:pt x="64637" y="86574"/>
                    <a:pt x="68115" y="82322"/>
                    <a:pt x="68115" y="76653"/>
                  </a:cubicBezTo>
                  <a:cubicBezTo>
                    <a:pt x="68115" y="70984"/>
                    <a:pt x="64637" y="66614"/>
                    <a:pt x="60000" y="66614"/>
                  </a:cubicBezTo>
                  <a:cubicBezTo>
                    <a:pt x="55362" y="66614"/>
                    <a:pt x="51787" y="70984"/>
                    <a:pt x="51787" y="76653"/>
                  </a:cubicBezTo>
                  <a:cubicBezTo>
                    <a:pt x="51787" y="82322"/>
                    <a:pt x="55362" y="86574"/>
                    <a:pt x="60000" y="86574"/>
                  </a:cubicBezTo>
                  <a:close/>
                  <a:moveTo>
                    <a:pt x="60000" y="73346"/>
                  </a:moveTo>
                  <a:cubicBezTo>
                    <a:pt x="61642" y="73346"/>
                    <a:pt x="62705" y="74645"/>
                    <a:pt x="62705" y="76653"/>
                  </a:cubicBezTo>
                  <a:cubicBezTo>
                    <a:pt x="62705" y="78661"/>
                    <a:pt x="61642" y="79960"/>
                    <a:pt x="60000" y="79960"/>
                  </a:cubicBezTo>
                  <a:cubicBezTo>
                    <a:pt x="58357" y="79960"/>
                    <a:pt x="57294" y="78661"/>
                    <a:pt x="57294" y="76653"/>
                  </a:cubicBezTo>
                  <a:cubicBezTo>
                    <a:pt x="57294" y="74645"/>
                    <a:pt x="58357" y="73346"/>
                    <a:pt x="60000" y="7334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3" name="Google Shape;1203;p74"/>
            <p:cNvSpPr/>
            <p:nvPr/>
          </p:nvSpPr>
          <p:spPr>
            <a:xfrm>
              <a:off x="6311518" y="1797003"/>
              <a:ext cx="304800" cy="297000"/>
            </a:xfrm>
            <a:custGeom>
              <a:avLst/>
              <a:gdLst/>
              <a:ahLst/>
              <a:cxnLst/>
              <a:rect l="l" t="t" r="r" b="b"/>
              <a:pathLst>
                <a:path w="120000" h="120000" extrusionOk="0">
                  <a:moveTo>
                    <a:pt x="60000" y="0"/>
                  </a:moveTo>
                  <a:cubicBezTo>
                    <a:pt x="26763" y="0"/>
                    <a:pt x="0" y="26763"/>
                    <a:pt x="0" y="60000"/>
                  </a:cubicBezTo>
                  <a:cubicBezTo>
                    <a:pt x="0" y="93333"/>
                    <a:pt x="26763" y="120000"/>
                    <a:pt x="60000" y="120000"/>
                  </a:cubicBezTo>
                  <a:cubicBezTo>
                    <a:pt x="93236" y="120000"/>
                    <a:pt x="120000" y="93333"/>
                    <a:pt x="120000" y="60000"/>
                  </a:cubicBezTo>
                  <a:cubicBezTo>
                    <a:pt x="120000" y="26763"/>
                    <a:pt x="93236" y="0"/>
                    <a:pt x="60000" y="0"/>
                  </a:cubicBezTo>
                  <a:close/>
                  <a:moveTo>
                    <a:pt x="60000" y="114589"/>
                  </a:moveTo>
                  <a:cubicBezTo>
                    <a:pt x="47149" y="114589"/>
                    <a:pt x="35458" y="110241"/>
                    <a:pt x="26183" y="102608"/>
                  </a:cubicBezTo>
                  <a:cubicBezTo>
                    <a:pt x="30048" y="97681"/>
                    <a:pt x="37391" y="92463"/>
                    <a:pt x="43961" y="90338"/>
                  </a:cubicBezTo>
                  <a:cubicBezTo>
                    <a:pt x="47729" y="88888"/>
                    <a:pt x="50241" y="87053"/>
                    <a:pt x="50724" y="84541"/>
                  </a:cubicBezTo>
                  <a:cubicBezTo>
                    <a:pt x="51594" y="81256"/>
                    <a:pt x="49082" y="79130"/>
                    <a:pt x="48792" y="78840"/>
                  </a:cubicBezTo>
                  <a:cubicBezTo>
                    <a:pt x="48019" y="78260"/>
                    <a:pt x="47149" y="78067"/>
                    <a:pt x="46086" y="78260"/>
                  </a:cubicBezTo>
                  <a:cubicBezTo>
                    <a:pt x="45797" y="78260"/>
                    <a:pt x="41449" y="79710"/>
                    <a:pt x="34106" y="76425"/>
                  </a:cubicBezTo>
                  <a:cubicBezTo>
                    <a:pt x="36328" y="72560"/>
                    <a:pt x="38164" y="64637"/>
                    <a:pt x="38164" y="49082"/>
                  </a:cubicBezTo>
                  <a:cubicBezTo>
                    <a:pt x="38164" y="24057"/>
                    <a:pt x="49371" y="22125"/>
                    <a:pt x="61642" y="22125"/>
                  </a:cubicBezTo>
                  <a:cubicBezTo>
                    <a:pt x="70338" y="22125"/>
                    <a:pt x="81835" y="25120"/>
                    <a:pt x="81835" y="50531"/>
                  </a:cubicBezTo>
                  <a:cubicBezTo>
                    <a:pt x="81835" y="64927"/>
                    <a:pt x="83961" y="72270"/>
                    <a:pt x="86473" y="75845"/>
                  </a:cubicBezTo>
                  <a:cubicBezTo>
                    <a:pt x="83478" y="76908"/>
                    <a:pt x="78550" y="78260"/>
                    <a:pt x="73140" y="78067"/>
                  </a:cubicBezTo>
                  <a:cubicBezTo>
                    <a:pt x="71980" y="78067"/>
                    <a:pt x="70917" y="78550"/>
                    <a:pt x="70338" y="79710"/>
                  </a:cubicBezTo>
                  <a:cubicBezTo>
                    <a:pt x="69275" y="82125"/>
                    <a:pt x="69275" y="87342"/>
                    <a:pt x="76328" y="90338"/>
                  </a:cubicBezTo>
                  <a:cubicBezTo>
                    <a:pt x="81835" y="92753"/>
                    <a:pt x="88599" y="96618"/>
                    <a:pt x="94106" y="103091"/>
                  </a:cubicBezTo>
                  <a:cubicBezTo>
                    <a:pt x="84251" y="110241"/>
                    <a:pt x="72850" y="114589"/>
                    <a:pt x="60000" y="114589"/>
                  </a:cubicBezTo>
                  <a:close/>
                  <a:moveTo>
                    <a:pt x="97681" y="99323"/>
                  </a:moveTo>
                  <a:cubicBezTo>
                    <a:pt x="91594" y="91980"/>
                    <a:pt x="84251" y="87826"/>
                    <a:pt x="78260" y="85120"/>
                  </a:cubicBezTo>
                  <a:cubicBezTo>
                    <a:pt x="76908" y="84541"/>
                    <a:pt x="76135" y="83768"/>
                    <a:pt x="75555" y="83188"/>
                  </a:cubicBezTo>
                  <a:cubicBezTo>
                    <a:pt x="84541" y="82898"/>
                    <a:pt x="91884" y="79130"/>
                    <a:pt x="92173" y="78840"/>
                  </a:cubicBezTo>
                  <a:cubicBezTo>
                    <a:pt x="93043" y="78260"/>
                    <a:pt x="93526" y="77198"/>
                    <a:pt x="93526" y="76135"/>
                  </a:cubicBezTo>
                  <a:cubicBezTo>
                    <a:pt x="93526" y="75072"/>
                    <a:pt x="92753" y="74202"/>
                    <a:pt x="91884" y="73913"/>
                  </a:cubicBezTo>
                  <a:cubicBezTo>
                    <a:pt x="91594" y="73623"/>
                    <a:pt x="87053" y="70144"/>
                    <a:pt x="87053" y="50241"/>
                  </a:cubicBezTo>
                  <a:cubicBezTo>
                    <a:pt x="87053" y="27536"/>
                    <a:pt x="78260" y="16425"/>
                    <a:pt x="61352" y="16425"/>
                  </a:cubicBezTo>
                  <a:cubicBezTo>
                    <a:pt x="46956" y="16425"/>
                    <a:pt x="32463" y="20193"/>
                    <a:pt x="32463" y="48888"/>
                  </a:cubicBezTo>
                  <a:cubicBezTo>
                    <a:pt x="32463" y="69565"/>
                    <a:pt x="28888" y="73623"/>
                    <a:pt x="28405" y="74202"/>
                  </a:cubicBezTo>
                  <a:cubicBezTo>
                    <a:pt x="27536" y="74492"/>
                    <a:pt x="26763" y="75265"/>
                    <a:pt x="26473" y="76135"/>
                  </a:cubicBezTo>
                  <a:cubicBezTo>
                    <a:pt x="26183" y="77198"/>
                    <a:pt x="26763" y="78550"/>
                    <a:pt x="27826" y="79130"/>
                  </a:cubicBezTo>
                  <a:cubicBezTo>
                    <a:pt x="35458" y="83478"/>
                    <a:pt x="41449" y="84057"/>
                    <a:pt x="44734" y="83768"/>
                  </a:cubicBezTo>
                  <a:cubicBezTo>
                    <a:pt x="44444" y="84057"/>
                    <a:pt x="43671" y="84541"/>
                    <a:pt x="42028" y="85120"/>
                  </a:cubicBezTo>
                  <a:cubicBezTo>
                    <a:pt x="34396" y="87536"/>
                    <a:pt x="26473" y="93333"/>
                    <a:pt x="22125" y="99033"/>
                  </a:cubicBezTo>
                  <a:cubicBezTo>
                    <a:pt x="11980" y="89178"/>
                    <a:pt x="5507" y="75265"/>
                    <a:pt x="5507" y="60000"/>
                  </a:cubicBezTo>
                  <a:cubicBezTo>
                    <a:pt x="5507" y="30048"/>
                    <a:pt x="30048" y="5507"/>
                    <a:pt x="60000" y="5507"/>
                  </a:cubicBezTo>
                  <a:cubicBezTo>
                    <a:pt x="90048" y="5507"/>
                    <a:pt x="114589" y="30048"/>
                    <a:pt x="114589" y="60000"/>
                  </a:cubicBezTo>
                  <a:cubicBezTo>
                    <a:pt x="114589" y="75555"/>
                    <a:pt x="108019" y="89468"/>
                    <a:pt x="97681" y="99323"/>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4" name="Google Shape;1204;p74"/>
            <p:cNvSpPr/>
            <p:nvPr/>
          </p:nvSpPr>
          <p:spPr>
            <a:xfrm>
              <a:off x="6881220" y="1813051"/>
              <a:ext cx="297000" cy="264900"/>
            </a:xfrm>
            <a:custGeom>
              <a:avLst/>
              <a:gdLst/>
              <a:ahLst/>
              <a:cxnLst/>
              <a:rect l="l" t="t" r="r" b="b"/>
              <a:pathLst>
                <a:path w="120000" h="120000" extrusionOk="0">
                  <a:moveTo>
                    <a:pt x="100239" y="87815"/>
                  </a:moveTo>
                  <a:cubicBezTo>
                    <a:pt x="100239" y="87815"/>
                    <a:pt x="90167" y="85150"/>
                    <a:pt x="90167" y="73960"/>
                  </a:cubicBezTo>
                  <a:cubicBezTo>
                    <a:pt x="90167" y="64049"/>
                    <a:pt x="95059" y="60746"/>
                    <a:pt x="96690" y="58294"/>
                  </a:cubicBezTo>
                  <a:cubicBezTo>
                    <a:pt x="96690" y="58294"/>
                    <a:pt x="99952" y="55310"/>
                    <a:pt x="97745" y="45399"/>
                  </a:cubicBezTo>
                  <a:cubicBezTo>
                    <a:pt x="101294" y="39964"/>
                    <a:pt x="102350" y="30373"/>
                    <a:pt x="98321" y="20142"/>
                  </a:cubicBezTo>
                  <a:cubicBezTo>
                    <a:pt x="95827" y="13854"/>
                    <a:pt x="92853" y="10230"/>
                    <a:pt x="89400" y="8099"/>
                  </a:cubicBezTo>
                  <a:cubicBezTo>
                    <a:pt x="86906" y="6607"/>
                    <a:pt x="84220" y="5968"/>
                    <a:pt x="81534" y="5968"/>
                  </a:cubicBezTo>
                  <a:cubicBezTo>
                    <a:pt x="77505" y="5968"/>
                    <a:pt x="73669" y="7246"/>
                    <a:pt x="71270" y="8419"/>
                  </a:cubicBezTo>
                  <a:cubicBezTo>
                    <a:pt x="72038" y="9911"/>
                    <a:pt x="72613" y="11403"/>
                    <a:pt x="73093" y="13214"/>
                  </a:cubicBezTo>
                  <a:cubicBezTo>
                    <a:pt x="73093" y="13534"/>
                    <a:pt x="73381" y="13854"/>
                    <a:pt x="73381" y="13854"/>
                  </a:cubicBezTo>
                  <a:cubicBezTo>
                    <a:pt x="75011" y="12895"/>
                    <a:pt x="77985" y="12042"/>
                    <a:pt x="81534" y="12042"/>
                  </a:cubicBezTo>
                  <a:cubicBezTo>
                    <a:pt x="83645" y="12042"/>
                    <a:pt x="85563" y="12362"/>
                    <a:pt x="86906" y="13214"/>
                  </a:cubicBezTo>
                  <a:cubicBezTo>
                    <a:pt x="88537" y="14174"/>
                    <a:pt x="91031" y="16198"/>
                    <a:pt x="93429" y="22273"/>
                  </a:cubicBezTo>
                  <a:cubicBezTo>
                    <a:pt x="96690" y="30692"/>
                    <a:pt x="95827" y="37833"/>
                    <a:pt x="93429" y="41456"/>
                  </a:cubicBezTo>
                  <a:cubicBezTo>
                    <a:pt x="92374" y="42948"/>
                    <a:pt x="92086" y="44760"/>
                    <a:pt x="92661" y="46571"/>
                  </a:cubicBezTo>
                  <a:cubicBezTo>
                    <a:pt x="93717" y="51687"/>
                    <a:pt x="92853" y="53818"/>
                    <a:pt x="92853" y="54138"/>
                  </a:cubicBezTo>
                  <a:cubicBezTo>
                    <a:pt x="92661" y="54458"/>
                    <a:pt x="92661" y="54458"/>
                    <a:pt x="92661" y="54777"/>
                  </a:cubicBezTo>
                  <a:cubicBezTo>
                    <a:pt x="92661" y="54991"/>
                    <a:pt x="92086" y="55310"/>
                    <a:pt x="91798" y="55630"/>
                  </a:cubicBezTo>
                  <a:cubicBezTo>
                    <a:pt x="89400" y="58294"/>
                    <a:pt x="85083" y="63730"/>
                    <a:pt x="85083" y="73960"/>
                  </a:cubicBezTo>
                  <a:cubicBezTo>
                    <a:pt x="85083" y="86323"/>
                    <a:pt x="94004" y="91971"/>
                    <a:pt x="98896" y="93570"/>
                  </a:cubicBezTo>
                  <a:cubicBezTo>
                    <a:pt x="105899" y="96234"/>
                    <a:pt x="112901" y="99857"/>
                    <a:pt x="114244" y="108277"/>
                  </a:cubicBezTo>
                  <a:lnTo>
                    <a:pt x="97266" y="108277"/>
                  </a:lnTo>
                  <a:cubicBezTo>
                    <a:pt x="97745" y="110088"/>
                    <a:pt x="98033" y="112220"/>
                    <a:pt x="98321" y="114245"/>
                  </a:cubicBezTo>
                  <a:lnTo>
                    <a:pt x="117505" y="114245"/>
                  </a:lnTo>
                  <a:cubicBezTo>
                    <a:pt x="120000" y="114245"/>
                    <a:pt x="120000" y="111580"/>
                    <a:pt x="120000" y="111580"/>
                  </a:cubicBezTo>
                  <a:cubicBezTo>
                    <a:pt x="120000" y="95381"/>
                    <a:pt x="106666" y="90266"/>
                    <a:pt x="100239" y="87815"/>
                  </a:cubicBezTo>
                  <a:close/>
                  <a:moveTo>
                    <a:pt x="71270" y="90799"/>
                  </a:moveTo>
                  <a:cubicBezTo>
                    <a:pt x="71270" y="90799"/>
                    <a:pt x="60143" y="88134"/>
                    <a:pt x="60143" y="75452"/>
                  </a:cubicBezTo>
                  <a:cubicBezTo>
                    <a:pt x="60143" y="64369"/>
                    <a:pt x="64748" y="60746"/>
                    <a:pt x="66378" y="58081"/>
                  </a:cubicBezTo>
                  <a:cubicBezTo>
                    <a:pt x="66378" y="58081"/>
                    <a:pt x="69928" y="54777"/>
                    <a:pt x="67434" y="43587"/>
                  </a:cubicBezTo>
                  <a:cubicBezTo>
                    <a:pt x="71462" y="37619"/>
                    <a:pt x="72326" y="26749"/>
                    <a:pt x="67721" y="15666"/>
                  </a:cubicBezTo>
                  <a:cubicBezTo>
                    <a:pt x="65035" y="8419"/>
                    <a:pt x="62541" y="4476"/>
                    <a:pt x="58800" y="2344"/>
                  </a:cubicBezTo>
                  <a:cubicBezTo>
                    <a:pt x="56115" y="639"/>
                    <a:pt x="53141" y="0"/>
                    <a:pt x="50167" y="0"/>
                  </a:cubicBezTo>
                  <a:cubicBezTo>
                    <a:pt x="44700" y="0"/>
                    <a:pt x="39328" y="2131"/>
                    <a:pt x="37122" y="3623"/>
                  </a:cubicBezTo>
                  <a:cubicBezTo>
                    <a:pt x="30887" y="6607"/>
                    <a:pt x="26858" y="9271"/>
                    <a:pt x="23021" y="19822"/>
                  </a:cubicBezTo>
                  <a:cubicBezTo>
                    <a:pt x="19760" y="28241"/>
                    <a:pt x="23597" y="38152"/>
                    <a:pt x="25803" y="42948"/>
                  </a:cubicBezTo>
                  <a:cubicBezTo>
                    <a:pt x="23309" y="54138"/>
                    <a:pt x="26570" y="57761"/>
                    <a:pt x="26570" y="57761"/>
                  </a:cubicBezTo>
                  <a:cubicBezTo>
                    <a:pt x="28201" y="60426"/>
                    <a:pt x="32805" y="64369"/>
                    <a:pt x="32805" y="75133"/>
                  </a:cubicBezTo>
                  <a:cubicBezTo>
                    <a:pt x="32805" y="87815"/>
                    <a:pt x="21678" y="90479"/>
                    <a:pt x="21678" y="90479"/>
                  </a:cubicBezTo>
                  <a:cubicBezTo>
                    <a:pt x="14676" y="93250"/>
                    <a:pt x="0" y="98898"/>
                    <a:pt x="0" y="117015"/>
                  </a:cubicBezTo>
                  <a:cubicBezTo>
                    <a:pt x="0" y="117015"/>
                    <a:pt x="0" y="120000"/>
                    <a:pt x="2781" y="120000"/>
                  </a:cubicBezTo>
                  <a:lnTo>
                    <a:pt x="89400" y="120000"/>
                  </a:lnTo>
                  <a:cubicBezTo>
                    <a:pt x="92086" y="120000"/>
                    <a:pt x="92086" y="117015"/>
                    <a:pt x="92086" y="117015"/>
                  </a:cubicBezTo>
                  <a:cubicBezTo>
                    <a:pt x="92853" y="99218"/>
                    <a:pt x="78273" y="93570"/>
                    <a:pt x="71270" y="90799"/>
                  </a:cubicBezTo>
                  <a:close/>
                  <a:moveTo>
                    <a:pt x="6522" y="114245"/>
                  </a:moveTo>
                  <a:cubicBezTo>
                    <a:pt x="7865" y="104014"/>
                    <a:pt x="16019" y="99857"/>
                    <a:pt x="24172" y="96554"/>
                  </a:cubicBezTo>
                  <a:cubicBezTo>
                    <a:pt x="29544" y="95062"/>
                    <a:pt x="39040" y="88667"/>
                    <a:pt x="39040" y="75452"/>
                  </a:cubicBezTo>
                  <a:cubicBezTo>
                    <a:pt x="39040" y="64049"/>
                    <a:pt x="34724" y="58294"/>
                    <a:pt x="32517" y="55310"/>
                  </a:cubicBezTo>
                  <a:lnTo>
                    <a:pt x="31750" y="54458"/>
                  </a:lnTo>
                  <a:cubicBezTo>
                    <a:pt x="31750" y="54458"/>
                    <a:pt x="31750" y="54138"/>
                    <a:pt x="31462" y="54138"/>
                  </a:cubicBezTo>
                  <a:cubicBezTo>
                    <a:pt x="31175" y="53818"/>
                    <a:pt x="30119" y="51154"/>
                    <a:pt x="31750" y="44547"/>
                  </a:cubicBezTo>
                  <a:cubicBezTo>
                    <a:pt x="31942" y="43268"/>
                    <a:pt x="31942" y="41776"/>
                    <a:pt x="31462" y="40603"/>
                  </a:cubicBezTo>
                  <a:cubicBezTo>
                    <a:pt x="30119" y="37300"/>
                    <a:pt x="26570" y="28561"/>
                    <a:pt x="28968" y="21953"/>
                  </a:cubicBezTo>
                  <a:cubicBezTo>
                    <a:pt x="32230" y="13214"/>
                    <a:pt x="35203" y="11403"/>
                    <a:pt x="40383" y="9058"/>
                  </a:cubicBezTo>
                  <a:cubicBezTo>
                    <a:pt x="40671" y="9058"/>
                    <a:pt x="40959" y="8738"/>
                    <a:pt x="41151" y="8738"/>
                  </a:cubicBezTo>
                  <a:cubicBezTo>
                    <a:pt x="42589" y="7779"/>
                    <a:pt x="46906" y="5968"/>
                    <a:pt x="51223" y="5968"/>
                  </a:cubicBezTo>
                  <a:cubicBezTo>
                    <a:pt x="53621" y="5968"/>
                    <a:pt x="55827" y="6607"/>
                    <a:pt x="57458" y="7460"/>
                  </a:cubicBezTo>
                  <a:cubicBezTo>
                    <a:pt x="59280" y="8738"/>
                    <a:pt x="61199" y="10763"/>
                    <a:pt x="63884" y="17690"/>
                  </a:cubicBezTo>
                  <a:cubicBezTo>
                    <a:pt x="67721" y="27708"/>
                    <a:pt x="66666" y="35808"/>
                    <a:pt x="64172" y="39964"/>
                  </a:cubicBezTo>
                  <a:cubicBezTo>
                    <a:pt x="63405" y="41456"/>
                    <a:pt x="62829" y="43268"/>
                    <a:pt x="63405" y="45079"/>
                  </a:cubicBezTo>
                  <a:cubicBezTo>
                    <a:pt x="64748" y="51154"/>
                    <a:pt x="63693" y="53499"/>
                    <a:pt x="63693" y="54138"/>
                  </a:cubicBezTo>
                  <a:lnTo>
                    <a:pt x="63117" y="54777"/>
                  </a:lnTo>
                  <a:lnTo>
                    <a:pt x="62350" y="55630"/>
                  </a:lnTo>
                  <a:cubicBezTo>
                    <a:pt x="60143" y="58614"/>
                    <a:pt x="55827" y="64369"/>
                    <a:pt x="55827" y="75772"/>
                  </a:cubicBezTo>
                  <a:cubicBezTo>
                    <a:pt x="55827" y="89307"/>
                    <a:pt x="65323" y="95381"/>
                    <a:pt x="70695" y="96873"/>
                  </a:cubicBezTo>
                  <a:cubicBezTo>
                    <a:pt x="78561" y="99857"/>
                    <a:pt x="86906" y="104014"/>
                    <a:pt x="88249" y="114564"/>
                  </a:cubicBezTo>
                  <a:lnTo>
                    <a:pt x="6522" y="114564"/>
                  </a:lnTo>
                  <a:lnTo>
                    <a:pt x="6522" y="11424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5" name="Google Shape;1205;p74"/>
            <p:cNvSpPr/>
            <p:nvPr/>
          </p:nvSpPr>
          <p:spPr>
            <a:xfrm>
              <a:off x="7403498" y="1805025"/>
              <a:ext cx="297000" cy="248700"/>
            </a:xfrm>
            <a:custGeom>
              <a:avLst/>
              <a:gdLst/>
              <a:ahLst/>
              <a:cxnLst/>
              <a:rect l="l" t="t" r="r" b="b"/>
              <a:pathLst>
                <a:path w="120000" h="120000" extrusionOk="0">
                  <a:moveTo>
                    <a:pt x="12991" y="89763"/>
                  </a:moveTo>
                  <a:cubicBezTo>
                    <a:pt x="16551" y="88346"/>
                    <a:pt x="22999" y="83385"/>
                    <a:pt x="22999" y="72047"/>
                  </a:cubicBezTo>
                  <a:cubicBezTo>
                    <a:pt x="22999" y="61653"/>
                    <a:pt x="20304" y="57401"/>
                    <a:pt x="18957" y="54685"/>
                  </a:cubicBezTo>
                  <a:lnTo>
                    <a:pt x="18668" y="54330"/>
                  </a:lnTo>
                  <a:lnTo>
                    <a:pt x="18668" y="54330"/>
                  </a:lnTo>
                  <a:cubicBezTo>
                    <a:pt x="18668" y="54094"/>
                    <a:pt x="18187" y="52086"/>
                    <a:pt x="18957" y="48425"/>
                  </a:cubicBezTo>
                  <a:cubicBezTo>
                    <a:pt x="19246" y="47007"/>
                    <a:pt x="18957" y="45354"/>
                    <a:pt x="18668" y="44055"/>
                  </a:cubicBezTo>
                  <a:cubicBezTo>
                    <a:pt x="17610" y="40984"/>
                    <a:pt x="15396" y="35669"/>
                    <a:pt x="17032" y="31417"/>
                  </a:cubicBezTo>
                  <a:cubicBezTo>
                    <a:pt x="19534" y="24330"/>
                    <a:pt x="20304" y="23740"/>
                    <a:pt x="22999" y="22322"/>
                  </a:cubicBezTo>
                  <a:cubicBezTo>
                    <a:pt x="23287" y="22322"/>
                    <a:pt x="23576" y="22086"/>
                    <a:pt x="23865" y="22086"/>
                  </a:cubicBezTo>
                  <a:cubicBezTo>
                    <a:pt x="24442" y="21377"/>
                    <a:pt x="27425" y="20314"/>
                    <a:pt x="30120" y="20314"/>
                  </a:cubicBezTo>
                  <a:cubicBezTo>
                    <a:pt x="31467" y="20314"/>
                    <a:pt x="32526" y="20669"/>
                    <a:pt x="33392" y="21377"/>
                  </a:cubicBezTo>
                  <a:cubicBezTo>
                    <a:pt x="33680" y="20314"/>
                    <a:pt x="33873" y="19015"/>
                    <a:pt x="34161" y="18070"/>
                  </a:cubicBezTo>
                  <a:cubicBezTo>
                    <a:pt x="34450" y="17007"/>
                    <a:pt x="35028" y="16062"/>
                    <a:pt x="35220" y="15354"/>
                  </a:cubicBezTo>
                  <a:cubicBezTo>
                    <a:pt x="33680" y="14409"/>
                    <a:pt x="31756" y="14055"/>
                    <a:pt x="29831" y="14055"/>
                  </a:cubicBezTo>
                  <a:cubicBezTo>
                    <a:pt x="25982" y="14055"/>
                    <a:pt x="22229" y="15708"/>
                    <a:pt x="20593" y="16653"/>
                  </a:cubicBezTo>
                  <a:cubicBezTo>
                    <a:pt x="16263" y="19015"/>
                    <a:pt x="14338" y="21023"/>
                    <a:pt x="11643" y="29409"/>
                  </a:cubicBezTo>
                  <a:cubicBezTo>
                    <a:pt x="9238" y="36377"/>
                    <a:pt x="12221" y="43700"/>
                    <a:pt x="13568" y="47362"/>
                  </a:cubicBezTo>
                  <a:cubicBezTo>
                    <a:pt x="11932" y="55984"/>
                    <a:pt x="14049" y="59055"/>
                    <a:pt x="14049" y="59055"/>
                  </a:cubicBezTo>
                  <a:cubicBezTo>
                    <a:pt x="15396" y="61062"/>
                    <a:pt x="17321" y="64015"/>
                    <a:pt x="17321" y="72755"/>
                  </a:cubicBezTo>
                  <a:cubicBezTo>
                    <a:pt x="17321" y="82322"/>
                    <a:pt x="11355" y="84094"/>
                    <a:pt x="11355" y="84094"/>
                  </a:cubicBezTo>
                  <a:cubicBezTo>
                    <a:pt x="6447" y="85984"/>
                    <a:pt x="0" y="90708"/>
                    <a:pt x="0" y="104055"/>
                  </a:cubicBezTo>
                  <a:cubicBezTo>
                    <a:pt x="0" y="104055"/>
                    <a:pt x="0" y="107362"/>
                    <a:pt x="2694" y="107362"/>
                  </a:cubicBezTo>
                  <a:lnTo>
                    <a:pt x="14915" y="107362"/>
                  </a:lnTo>
                  <a:cubicBezTo>
                    <a:pt x="15396" y="105000"/>
                    <a:pt x="16551" y="102755"/>
                    <a:pt x="17321" y="100748"/>
                  </a:cubicBezTo>
                  <a:lnTo>
                    <a:pt x="5677" y="100748"/>
                  </a:lnTo>
                  <a:cubicBezTo>
                    <a:pt x="6447" y="93661"/>
                    <a:pt x="9719" y="91417"/>
                    <a:pt x="12991" y="89763"/>
                  </a:cubicBezTo>
                  <a:close/>
                  <a:moveTo>
                    <a:pt x="108067" y="83385"/>
                  </a:moveTo>
                  <a:cubicBezTo>
                    <a:pt x="108067" y="83385"/>
                    <a:pt x="102101" y="81732"/>
                    <a:pt x="102101" y="72047"/>
                  </a:cubicBezTo>
                  <a:cubicBezTo>
                    <a:pt x="102101" y="63425"/>
                    <a:pt x="104218" y="60354"/>
                    <a:pt x="105372" y="58346"/>
                  </a:cubicBezTo>
                  <a:cubicBezTo>
                    <a:pt x="105372" y="58346"/>
                    <a:pt x="107778" y="55393"/>
                    <a:pt x="105854" y="46653"/>
                  </a:cubicBezTo>
                  <a:cubicBezTo>
                    <a:pt x="107201" y="42992"/>
                    <a:pt x="110184" y="35314"/>
                    <a:pt x="107778" y="28700"/>
                  </a:cubicBezTo>
                  <a:cubicBezTo>
                    <a:pt x="105084" y="20314"/>
                    <a:pt x="103159" y="18425"/>
                    <a:pt x="98829" y="16062"/>
                  </a:cubicBezTo>
                  <a:cubicBezTo>
                    <a:pt x="97481" y="15000"/>
                    <a:pt x="93632" y="13346"/>
                    <a:pt x="89591" y="13346"/>
                  </a:cubicBezTo>
                  <a:cubicBezTo>
                    <a:pt x="87666" y="13346"/>
                    <a:pt x="85741" y="13700"/>
                    <a:pt x="84105" y="14763"/>
                  </a:cubicBezTo>
                  <a:cubicBezTo>
                    <a:pt x="84971" y="16653"/>
                    <a:pt x="85549" y="19015"/>
                    <a:pt x="85741" y="21023"/>
                  </a:cubicBezTo>
                  <a:lnTo>
                    <a:pt x="86030" y="21023"/>
                  </a:lnTo>
                  <a:cubicBezTo>
                    <a:pt x="86896" y="20314"/>
                    <a:pt x="88243" y="20078"/>
                    <a:pt x="89591" y="20078"/>
                  </a:cubicBezTo>
                  <a:cubicBezTo>
                    <a:pt x="92285" y="20078"/>
                    <a:pt x="94979" y="21377"/>
                    <a:pt x="95846" y="21732"/>
                  </a:cubicBezTo>
                  <a:cubicBezTo>
                    <a:pt x="96134" y="22086"/>
                    <a:pt x="96327" y="22086"/>
                    <a:pt x="96615" y="22086"/>
                  </a:cubicBezTo>
                  <a:cubicBezTo>
                    <a:pt x="99310" y="23385"/>
                    <a:pt x="100465" y="24094"/>
                    <a:pt x="102582" y="31062"/>
                  </a:cubicBezTo>
                  <a:cubicBezTo>
                    <a:pt x="103929" y="35078"/>
                    <a:pt x="102101" y="40748"/>
                    <a:pt x="100946" y="43700"/>
                  </a:cubicBezTo>
                  <a:cubicBezTo>
                    <a:pt x="100465" y="45000"/>
                    <a:pt x="100465" y="46653"/>
                    <a:pt x="100753" y="48070"/>
                  </a:cubicBezTo>
                  <a:cubicBezTo>
                    <a:pt x="101523" y="51732"/>
                    <a:pt x="100946" y="53385"/>
                    <a:pt x="100946" y="54094"/>
                  </a:cubicBezTo>
                  <a:lnTo>
                    <a:pt x="100946" y="54094"/>
                  </a:lnTo>
                  <a:lnTo>
                    <a:pt x="100753" y="54330"/>
                  </a:lnTo>
                  <a:cubicBezTo>
                    <a:pt x="99310" y="56692"/>
                    <a:pt x="96615" y="61417"/>
                    <a:pt x="96615" y="71692"/>
                  </a:cubicBezTo>
                  <a:cubicBezTo>
                    <a:pt x="96615" y="83031"/>
                    <a:pt x="102870" y="88346"/>
                    <a:pt x="106720" y="89409"/>
                  </a:cubicBezTo>
                  <a:cubicBezTo>
                    <a:pt x="110184" y="91062"/>
                    <a:pt x="113456" y="93425"/>
                    <a:pt x="114322" y="99685"/>
                  </a:cubicBezTo>
                  <a:lnTo>
                    <a:pt x="102582" y="99685"/>
                  </a:lnTo>
                  <a:cubicBezTo>
                    <a:pt x="103736" y="101692"/>
                    <a:pt x="104506" y="104055"/>
                    <a:pt x="105084" y="106417"/>
                  </a:cubicBezTo>
                  <a:lnTo>
                    <a:pt x="117305" y="106417"/>
                  </a:lnTo>
                  <a:cubicBezTo>
                    <a:pt x="120000" y="106417"/>
                    <a:pt x="120000" y="102992"/>
                    <a:pt x="120000" y="102992"/>
                  </a:cubicBezTo>
                  <a:cubicBezTo>
                    <a:pt x="119422" y="90000"/>
                    <a:pt x="112975" y="85393"/>
                    <a:pt x="108067" y="83385"/>
                  </a:cubicBezTo>
                  <a:close/>
                  <a:moveTo>
                    <a:pt x="81411" y="90708"/>
                  </a:moveTo>
                  <a:cubicBezTo>
                    <a:pt x="81411" y="90708"/>
                    <a:pt x="71692" y="87755"/>
                    <a:pt x="71692" y="75354"/>
                  </a:cubicBezTo>
                  <a:cubicBezTo>
                    <a:pt x="71692" y="64370"/>
                    <a:pt x="75733" y="60708"/>
                    <a:pt x="77080" y="57992"/>
                  </a:cubicBezTo>
                  <a:cubicBezTo>
                    <a:pt x="77080" y="57992"/>
                    <a:pt x="80352" y="54685"/>
                    <a:pt x="78139" y="43700"/>
                  </a:cubicBezTo>
                  <a:cubicBezTo>
                    <a:pt x="81700" y="37677"/>
                    <a:pt x="82758" y="27755"/>
                    <a:pt x="78428" y="15708"/>
                  </a:cubicBezTo>
                  <a:cubicBezTo>
                    <a:pt x="76022" y="8740"/>
                    <a:pt x="73809" y="4724"/>
                    <a:pt x="70537" y="2362"/>
                  </a:cubicBezTo>
                  <a:cubicBezTo>
                    <a:pt x="68131" y="708"/>
                    <a:pt x="65437" y="0"/>
                    <a:pt x="62935" y="0"/>
                  </a:cubicBezTo>
                  <a:cubicBezTo>
                    <a:pt x="58123" y="0"/>
                    <a:pt x="53504" y="2007"/>
                    <a:pt x="51579" y="3661"/>
                  </a:cubicBezTo>
                  <a:cubicBezTo>
                    <a:pt x="46094" y="6732"/>
                    <a:pt x="42630" y="9330"/>
                    <a:pt x="39069" y="20078"/>
                  </a:cubicBezTo>
                  <a:cubicBezTo>
                    <a:pt x="36086" y="28700"/>
                    <a:pt x="39647" y="38385"/>
                    <a:pt x="41283" y="43346"/>
                  </a:cubicBezTo>
                  <a:cubicBezTo>
                    <a:pt x="39069" y="54330"/>
                    <a:pt x="42052" y="57992"/>
                    <a:pt x="42052" y="57992"/>
                  </a:cubicBezTo>
                  <a:cubicBezTo>
                    <a:pt x="43688" y="60708"/>
                    <a:pt x="47441" y="64724"/>
                    <a:pt x="47441" y="75354"/>
                  </a:cubicBezTo>
                  <a:cubicBezTo>
                    <a:pt x="47441" y="87755"/>
                    <a:pt x="37722" y="90708"/>
                    <a:pt x="37722" y="90708"/>
                  </a:cubicBezTo>
                  <a:cubicBezTo>
                    <a:pt x="31467" y="93425"/>
                    <a:pt x="18668" y="98740"/>
                    <a:pt x="18668" y="116692"/>
                  </a:cubicBezTo>
                  <a:cubicBezTo>
                    <a:pt x="18668" y="116692"/>
                    <a:pt x="18668" y="120000"/>
                    <a:pt x="21459" y="120000"/>
                  </a:cubicBezTo>
                  <a:lnTo>
                    <a:pt x="97481" y="120000"/>
                  </a:lnTo>
                  <a:cubicBezTo>
                    <a:pt x="100176" y="120000"/>
                    <a:pt x="100176" y="116692"/>
                    <a:pt x="100176" y="116692"/>
                  </a:cubicBezTo>
                  <a:cubicBezTo>
                    <a:pt x="100465" y="98740"/>
                    <a:pt x="87377" y="93425"/>
                    <a:pt x="81411" y="90708"/>
                  </a:cubicBezTo>
                  <a:close/>
                  <a:moveTo>
                    <a:pt x="24635" y="113385"/>
                  </a:moveTo>
                  <a:cubicBezTo>
                    <a:pt x="25982" y="104055"/>
                    <a:pt x="32526" y="100393"/>
                    <a:pt x="39647" y="97322"/>
                  </a:cubicBezTo>
                  <a:lnTo>
                    <a:pt x="39839" y="97322"/>
                  </a:lnTo>
                  <a:cubicBezTo>
                    <a:pt x="44747" y="95669"/>
                    <a:pt x="53504" y="89409"/>
                    <a:pt x="53504" y="75708"/>
                  </a:cubicBezTo>
                  <a:cubicBezTo>
                    <a:pt x="53504" y="64015"/>
                    <a:pt x="49655" y="58346"/>
                    <a:pt x="47441" y="55393"/>
                  </a:cubicBezTo>
                  <a:cubicBezTo>
                    <a:pt x="46960" y="54685"/>
                    <a:pt x="46672" y="54094"/>
                    <a:pt x="46672" y="54094"/>
                  </a:cubicBezTo>
                  <a:cubicBezTo>
                    <a:pt x="46383" y="53740"/>
                    <a:pt x="45613" y="51023"/>
                    <a:pt x="46960" y="45000"/>
                  </a:cubicBezTo>
                  <a:cubicBezTo>
                    <a:pt x="47441" y="42047"/>
                    <a:pt x="46672" y="40748"/>
                    <a:pt x="46672" y="40748"/>
                  </a:cubicBezTo>
                  <a:cubicBezTo>
                    <a:pt x="45324" y="36732"/>
                    <a:pt x="42341" y="29055"/>
                    <a:pt x="44458" y="22677"/>
                  </a:cubicBezTo>
                  <a:cubicBezTo>
                    <a:pt x="47249" y="14055"/>
                    <a:pt x="49655" y="12401"/>
                    <a:pt x="54274" y="10039"/>
                  </a:cubicBezTo>
                  <a:cubicBezTo>
                    <a:pt x="54562" y="10039"/>
                    <a:pt x="54851" y="9685"/>
                    <a:pt x="55044" y="9330"/>
                  </a:cubicBezTo>
                  <a:cubicBezTo>
                    <a:pt x="55910" y="8740"/>
                    <a:pt x="59470" y="6732"/>
                    <a:pt x="63512" y="6732"/>
                  </a:cubicBezTo>
                  <a:cubicBezTo>
                    <a:pt x="65437" y="6732"/>
                    <a:pt x="67265" y="7086"/>
                    <a:pt x="68708" y="8031"/>
                  </a:cubicBezTo>
                  <a:cubicBezTo>
                    <a:pt x="70344" y="9094"/>
                    <a:pt x="71884" y="11338"/>
                    <a:pt x="74097" y="18070"/>
                  </a:cubicBezTo>
                  <a:cubicBezTo>
                    <a:pt x="78428" y="30354"/>
                    <a:pt x="75733" y="37086"/>
                    <a:pt x="74386" y="39330"/>
                  </a:cubicBezTo>
                  <a:cubicBezTo>
                    <a:pt x="73520" y="40984"/>
                    <a:pt x="73039" y="42992"/>
                    <a:pt x="73520" y="44763"/>
                  </a:cubicBezTo>
                  <a:cubicBezTo>
                    <a:pt x="74675" y="50314"/>
                    <a:pt x="73809" y="52677"/>
                    <a:pt x="73809" y="53031"/>
                  </a:cubicBezTo>
                  <a:cubicBezTo>
                    <a:pt x="73809" y="53031"/>
                    <a:pt x="73039" y="54094"/>
                    <a:pt x="72750" y="54685"/>
                  </a:cubicBezTo>
                  <a:cubicBezTo>
                    <a:pt x="70537" y="57755"/>
                    <a:pt x="66784" y="63425"/>
                    <a:pt x="66784" y="75000"/>
                  </a:cubicBezTo>
                  <a:cubicBezTo>
                    <a:pt x="66784" y="88700"/>
                    <a:pt x="75445" y="95078"/>
                    <a:pt x="80352" y="96732"/>
                  </a:cubicBezTo>
                  <a:lnTo>
                    <a:pt x="80641" y="96732"/>
                  </a:lnTo>
                  <a:cubicBezTo>
                    <a:pt x="87377" y="99685"/>
                    <a:pt x="94210" y="103346"/>
                    <a:pt x="95557" y="112677"/>
                  </a:cubicBezTo>
                  <a:lnTo>
                    <a:pt x="24635" y="112677"/>
                  </a:lnTo>
                  <a:lnTo>
                    <a:pt x="24635" y="11338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6" name="Google Shape;1206;p74"/>
            <p:cNvSpPr/>
            <p:nvPr/>
          </p:nvSpPr>
          <p:spPr>
            <a:xfrm>
              <a:off x="7973200" y="1780953"/>
              <a:ext cx="304800" cy="297000"/>
            </a:xfrm>
            <a:custGeom>
              <a:avLst/>
              <a:gdLst/>
              <a:ahLst/>
              <a:cxnLst/>
              <a:rect l="l" t="t" r="r" b="b"/>
              <a:pathLst>
                <a:path w="120000" h="120000" extrusionOk="0">
                  <a:moveTo>
                    <a:pt x="113843" y="23980"/>
                  </a:moveTo>
                  <a:lnTo>
                    <a:pt x="111665" y="26204"/>
                  </a:lnTo>
                  <a:lnTo>
                    <a:pt x="111665" y="26204"/>
                  </a:lnTo>
                  <a:lnTo>
                    <a:pt x="98310" y="39838"/>
                  </a:lnTo>
                  <a:lnTo>
                    <a:pt x="98310" y="39838"/>
                  </a:lnTo>
                  <a:cubicBezTo>
                    <a:pt x="95943" y="42256"/>
                    <a:pt x="92722" y="43900"/>
                    <a:pt x="88934" y="43900"/>
                  </a:cubicBezTo>
                  <a:cubicBezTo>
                    <a:pt x="81452" y="43900"/>
                    <a:pt x="75580" y="37904"/>
                    <a:pt x="75580" y="30265"/>
                  </a:cubicBezTo>
                  <a:cubicBezTo>
                    <a:pt x="75580" y="26398"/>
                    <a:pt x="77190" y="23207"/>
                    <a:pt x="79652" y="20692"/>
                  </a:cubicBezTo>
                  <a:lnTo>
                    <a:pt x="75864" y="16921"/>
                  </a:lnTo>
                  <a:cubicBezTo>
                    <a:pt x="72359" y="20402"/>
                    <a:pt x="70276" y="25044"/>
                    <a:pt x="70276" y="30265"/>
                  </a:cubicBezTo>
                  <a:cubicBezTo>
                    <a:pt x="70276" y="40902"/>
                    <a:pt x="78516" y="49315"/>
                    <a:pt x="88934" y="49315"/>
                  </a:cubicBezTo>
                  <a:cubicBezTo>
                    <a:pt x="94048" y="49315"/>
                    <a:pt x="98879" y="47187"/>
                    <a:pt x="102099" y="43609"/>
                  </a:cubicBezTo>
                  <a:lnTo>
                    <a:pt x="102099" y="43609"/>
                  </a:lnTo>
                  <a:lnTo>
                    <a:pt x="111949" y="33553"/>
                  </a:lnTo>
                  <a:cubicBezTo>
                    <a:pt x="114127" y="41192"/>
                    <a:pt x="112991" y="48251"/>
                    <a:pt x="108445" y="52892"/>
                  </a:cubicBezTo>
                  <a:lnTo>
                    <a:pt x="94048" y="67880"/>
                  </a:lnTo>
                  <a:cubicBezTo>
                    <a:pt x="92154" y="69814"/>
                    <a:pt x="89502" y="71168"/>
                    <a:pt x="86566" y="71168"/>
                  </a:cubicBezTo>
                  <a:cubicBezTo>
                    <a:pt x="86566" y="71168"/>
                    <a:pt x="77474" y="70684"/>
                    <a:pt x="68382" y="64593"/>
                  </a:cubicBezTo>
                  <a:lnTo>
                    <a:pt x="68382" y="64593"/>
                  </a:lnTo>
                  <a:cubicBezTo>
                    <a:pt x="67813" y="64399"/>
                    <a:pt x="67624" y="64109"/>
                    <a:pt x="67056" y="64109"/>
                  </a:cubicBezTo>
                  <a:cubicBezTo>
                    <a:pt x="66203" y="64109"/>
                    <a:pt x="65445" y="64593"/>
                    <a:pt x="64877" y="65173"/>
                  </a:cubicBezTo>
                  <a:lnTo>
                    <a:pt x="64877" y="65173"/>
                  </a:lnTo>
                  <a:lnTo>
                    <a:pt x="24056" y="111297"/>
                  </a:lnTo>
                  <a:cubicBezTo>
                    <a:pt x="22162" y="113231"/>
                    <a:pt x="19510" y="114585"/>
                    <a:pt x="16574" y="114585"/>
                  </a:cubicBezTo>
                  <a:cubicBezTo>
                    <a:pt x="10607" y="114585"/>
                    <a:pt x="5872" y="109653"/>
                    <a:pt x="5872" y="103658"/>
                  </a:cubicBezTo>
                  <a:cubicBezTo>
                    <a:pt x="5872" y="100660"/>
                    <a:pt x="6913" y="97953"/>
                    <a:pt x="9092" y="96019"/>
                  </a:cubicBezTo>
                  <a:lnTo>
                    <a:pt x="53985" y="54826"/>
                  </a:lnTo>
                  <a:lnTo>
                    <a:pt x="53985" y="54826"/>
                  </a:lnTo>
                  <a:cubicBezTo>
                    <a:pt x="54743" y="54246"/>
                    <a:pt x="55027" y="53473"/>
                    <a:pt x="55027" y="52602"/>
                  </a:cubicBezTo>
                  <a:cubicBezTo>
                    <a:pt x="55027" y="52119"/>
                    <a:pt x="54743" y="51539"/>
                    <a:pt x="54459" y="50958"/>
                  </a:cubicBezTo>
                  <a:lnTo>
                    <a:pt x="54459" y="50958"/>
                  </a:lnTo>
                  <a:cubicBezTo>
                    <a:pt x="46692" y="40612"/>
                    <a:pt x="46503" y="32683"/>
                    <a:pt x="53133" y="25334"/>
                  </a:cubicBezTo>
                  <a:lnTo>
                    <a:pt x="67340" y="10346"/>
                  </a:lnTo>
                  <a:cubicBezTo>
                    <a:pt x="71033" y="6478"/>
                    <a:pt x="75580" y="5705"/>
                    <a:pt x="79084" y="5705"/>
                  </a:cubicBezTo>
                  <a:lnTo>
                    <a:pt x="79084" y="5705"/>
                  </a:lnTo>
                  <a:cubicBezTo>
                    <a:pt x="81262" y="5705"/>
                    <a:pt x="83062" y="5995"/>
                    <a:pt x="85240" y="6478"/>
                  </a:cubicBezTo>
                  <a:lnTo>
                    <a:pt x="75295" y="16631"/>
                  </a:lnTo>
                  <a:lnTo>
                    <a:pt x="79084" y="20402"/>
                  </a:lnTo>
                  <a:lnTo>
                    <a:pt x="92438" y="6768"/>
                  </a:lnTo>
                  <a:lnTo>
                    <a:pt x="92438" y="6768"/>
                  </a:lnTo>
                  <a:lnTo>
                    <a:pt x="94806" y="4351"/>
                  </a:lnTo>
                  <a:cubicBezTo>
                    <a:pt x="89786" y="1643"/>
                    <a:pt x="84198" y="0"/>
                    <a:pt x="79084" y="0"/>
                  </a:cubicBezTo>
                  <a:lnTo>
                    <a:pt x="79084" y="0"/>
                  </a:lnTo>
                  <a:cubicBezTo>
                    <a:pt x="73212" y="0"/>
                    <a:pt x="67624" y="1837"/>
                    <a:pt x="63551" y="6285"/>
                  </a:cubicBezTo>
                  <a:lnTo>
                    <a:pt x="49155" y="21273"/>
                  </a:lnTo>
                  <a:cubicBezTo>
                    <a:pt x="39779" y="31619"/>
                    <a:pt x="42146" y="42256"/>
                    <a:pt x="48587" y="51829"/>
                  </a:cubicBezTo>
                  <a:lnTo>
                    <a:pt x="4735" y="92248"/>
                  </a:lnTo>
                  <a:cubicBezTo>
                    <a:pt x="1799" y="95245"/>
                    <a:pt x="0" y="99307"/>
                    <a:pt x="0" y="103658"/>
                  </a:cubicBezTo>
                  <a:cubicBezTo>
                    <a:pt x="0" y="112651"/>
                    <a:pt x="7198" y="120000"/>
                    <a:pt x="16006" y="120000"/>
                  </a:cubicBezTo>
                  <a:cubicBezTo>
                    <a:pt x="20552" y="120000"/>
                    <a:pt x="24530" y="118162"/>
                    <a:pt x="27182" y="115165"/>
                  </a:cubicBezTo>
                  <a:lnTo>
                    <a:pt x="67056" y="70104"/>
                  </a:lnTo>
                  <a:cubicBezTo>
                    <a:pt x="76148" y="75326"/>
                    <a:pt x="84672" y="76099"/>
                    <a:pt x="85998" y="76099"/>
                  </a:cubicBezTo>
                  <a:cubicBezTo>
                    <a:pt x="90071" y="76099"/>
                    <a:pt x="94048" y="74456"/>
                    <a:pt x="97269" y="71458"/>
                  </a:cubicBezTo>
                  <a:lnTo>
                    <a:pt x="111665" y="56470"/>
                  </a:lnTo>
                  <a:cubicBezTo>
                    <a:pt x="119715" y="49121"/>
                    <a:pt x="120000" y="35970"/>
                    <a:pt x="113843" y="23980"/>
                  </a:cubicBezTo>
                  <a:close/>
                  <a:moveTo>
                    <a:pt x="14680" y="102014"/>
                  </a:moveTo>
                  <a:cubicBezTo>
                    <a:pt x="14112" y="102594"/>
                    <a:pt x="13827" y="103078"/>
                    <a:pt x="13827" y="103948"/>
                  </a:cubicBezTo>
                  <a:cubicBezTo>
                    <a:pt x="13827" y="105592"/>
                    <a:pt x="14964" y="106655"/>
                    <a:pt x="16574" y="106655"/>
                  </a:cubicBezTo>
                  <a:cubicBezTo>
                    <a:pt x="18089" y="106655"/>
                    <a:pt x="19226" y="105592"/>
                    <a:pt x="19226" y="103948"/>
                  </a:cubicBezTo>
                  <a:cubicBezTo>
                    <a:pt x="19226" y="102304"/>
                    <a:pt x="18089" y="101240"/>
                    <a:pt x="16574" y="101240"/>
                  </a:cubicBezTo>
                  <a:cubicBezTo>
                    <a:pt x="15722" y="101240"/>
                    <a:pt x="15153" y="101434"/>
                    <a:pt x="14680" y="102014"/>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7" name="Google Shape;1207;p74"/>
            <p:cNvSpPr/>
            <p:nvPr/>
          </p:nvSpPr>
          <p:spPr>
            <a:xfrm>
              <a:off x="6323652" y="4067553"/>
              <a:ext cx="297000" cy="297000"/>
            </a:xfrm>
            <a:custGeom>
              <a:avLst/>
              <a:gdLst/>
              <a:ahLst/>
              <a:cxnLst/>
              <a:rect l="l" t="t" r="r" b="b"/>
              <a:pathLst>
                <a:path w="120000" h="120000" extrusionOk="0">
                  <a:moveTo>
                    <a:pt x="109082" y="1932"/>
                  </a:moveTo>
                  <a:cubicBezTo>
                    <a:pt x="108792" y="1159"/>
                    <a:pt x="108212" y="579"/>
                    <a:pt x="107439" y="289"/>
                  </a:cubicBezTo>
                  <a:cubicBezTo>
                    <a:pt x="106570" y="0"/>
                    <a:pt x="105797" y="0"/>
                    <a:pt x="105217" y="289"/>
                  </a:cubicBezTo>
                  <a:cubicBezTo>
                    <a:pt x="104927" y="289"/>
                    <a:pt x="83671" y="10917"/>
                    <a:pt x="60000" y="10917"/>
                  </a:cubicBezTo>
                  <a:cubicBezTo>
                    <a:pt x="36521" y="10917"/>
                    <a:pt x="14975" y="289"/>
                    <a:pt x="14685" y="289"/>
                  </a:cubicBezTo>
                  <a:cubicBezTo>
                    <a:pt x="13913" y="0"/>
                    <a:pt x="13043" y="0"/>
                    <a:pt x="12560" y="289"/>
                  </a:cubicBezTo>
                  <a:cubicBezTo>
                    <a:pt x="11690" y="579"/>
                    <a:pt x="11207" y="1449"/>
                    <a:pt x="10917" y="1932"/>
                  </a:cubicBezTo>
                  <a:cubicBezTo>
                    <a:pt x="10917" y="2222"/>
                    <a:pt x="0" y="35458"/>
                    <a:pt x="0" y="68212"/>
                  </a:cubicBezTo>
                  <a:cubicBezTo>
                    <a:pt x="0" y="102801"/>
                    <a:pt x="57004" y="119516"/>
                    <a:pt x="59420" y="120000"/>
                  </a:cubicBezTo>
                  <a:lnTo>
                    <a:pt x="60000" y="120000"/>
                  </a:lnTo>
                  <a:lnTo>
                    <a:pt x="60483" y="120000"/>
                  </a:lnTo>
                  <a:cubicBezTo>
                    <a:pt x="62995" y="119516"/>
                    <a:pt x="120000" y="102801"/>
                    <a:pt x="120000" y="68212"/>
                  </a:cubicBezTo>
                  <a:cubicBezTo>
                    <a:pt x="120000" y="35458"/>
                    <a:pt x="109082" y="2512"/>
                    <a:pt x="109082" y="1932"/>
                  </a:cubicBezTo>
                  <a:close/>
                  <a:moveTo>
                    <a:pt x="60000" y="114589"/>
                  </a:moveTo>
                  <a:cubicBezTo>
                    <a:pt x="54492" y="113429"/>
                    <a:pt x="5410" y="96811"/>
                    <a:pt x="5410" y="68212"/>
                  </a:cubicBezTo>
                  <a:cubicBezTo>
                    <a:pt x="5410" y="41449"/>
                    <a:pt x="12850" y="16425"/>
                    <a:pt x="15555" y="6570"/>
                  </a:cubicBezTo>
                  <a:cubicBezTo>
                    <a:pt x="22318" y="9565"/>
                    <a:pt x="40386" y="16425"/>
                    <a:pt x="60000" y="16425"/>
                  </a:cubicBezTo>
                  <a:cubicBezTo>
                    <a:pt x="79903" y="16425"/>
                    <a:pt x="97584" y="9565"/>
                    <a:pt x="104444" y="6570"/>
                  </a:cubicBezTo>
                  <a:cubicBezTo>
                    <a:pt x="106859" y="16135"/>
                    <a:pt x="114492" y="41449"/>
                    <a:pt x="114492" y="68212"/>
                  </a:cubicBezTo>
                  <a:cubicBezTo>
                    <a:pt x="114492" y="96811"/>
                    <a:pt x="65410" y="113236"/>
                    <a:pt x="60000" y="114589"/>
                  </a:cubicBezTo>
                  <a:close/>
                  <a:moveTo>
                    <a:pt x="69275" y="49082"/>
                  </a:moveTo>
                  <a:lnTo>
                    <a:pt x="60000" y="24541"/>
                  </a:lnTo>
                  <a:lnTo>
                    <a:pt x="50724" y="49082"/>
                  </a:lnTo>
                  <a:lnTo>
                    <a:pt x="25893" y="49082"/>
                  </a:lnTo>
                  <a:lnTo>
                    <a:pt x="46086" y="64637"/>
                  </a:lnTo>
                  <a:lnTo>
                    <a:pt x="36811" y="92463"/>
                  </a:lnTo>
                  <a:lnTo>
                    <a:pt x="60000" y="75555"/>
                  </a:lnTo>
                  <a:lnTo>
                    <a:pt x="83188" y="92463"/>
                  </a:lnTo>
                  <a:lnTo>
                    <a:pt x="73913" y="64637"/>
                  </a:lnTo>
                  <a:lnTo>
                    <a:pt x="94106" y="49082"/>
                  </a:lnTo>
                  <a:lnTo>
                    <a:pt x="69275" y="49082"/>
                  </a:lnTo>
                  <a:close/>
                  <a:moveTo>
                    <a:pt x="68695" y="66280"/>
                  </a:moveTo>
                  <a:lnTo>
                    <a:pt x="72560" y="78067"/>
                  </a:lnTo>
                  <a:lnTo>
                    <a:pt x="62995" y="71207"/>
                  </a:lnTo>
                  <a:lnTo>
                    <a:pt x="59710" y="68792"/>
                  </a:lnTo>
                  <a:lnTo>
                    <a:pt x="56425" y="71207"/>
                  </a:lnTo>
                  <a:lnTo>
                    <a:pt x="46859" y="78067"/>
                  </a:lnTo>
                  <a:lnTo>
                    <a:pt x="50724" y="66280"/>
                  </a:lnTo>
                  <a:lnTo>
                    <a:pt x="51787" y="62801"/>
                  </a:lnTo>
                  <a:lnTo>
                    <a:pt x="48792" y="60289"/>
                  </a:lnTo>
                  <a:lnTo>
                    <a:pt x="41159" y="54299"/>
                  </a:lnTo>
                  <a:lnTo>
                    <a:pt x="53719" y="54299"/>
                  </a:lnTo>
                  <a:lnTo>
                    <a:pt x="55072" y="50724"/>
                  </a:lnTo>
                  <a:lnTo>
                    <a:pt x="59130" y="39613"/>
                  </a:lnTo>
                  <a:lnTo>
                    <a:pt x="63285" y="50724"/>
                  </a:lnTo>
                  <a:lnTo>
                    <a:pt x="64637" y="54299"/>
                  </a:lnTo>
                  <a:lnTo>
                    <a:pt x="77198" y="54299"/>
                  </a:lnTo>
                  <a:lnTo>
                    <a:pt x="69565" y="60289"/>
                  </a:lnTo>
                  <a:lnTo>
                    <a:pt x="66570" y="62801"/>
                  </a:lnTo>
                  <a:lnTo>
                    <a:pt x="68695" y="6628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8" name="Google Shape;1208;p74"/>
            <p:cNvSpPr/>
            <p:nvPr/>
          </p:nvSpPr>
          <p:spPr>
            <a:xfrm>
              <a:off x="6893355" y="4075577"/>
              <a:ext cx="297000" cy="272700"/>
            </a:xfrm>
            <a:custGeom>
              <a:avLst/>
              <a:gdLst/>
              <a:ahLst/>
              <a:cxnLst/>
              <a:rect l="l" t="t" r="r" b="b"/>
              <a:pathLst>
                <a:path w="120000" h="120000" extrusionOk="0">
                  <a:moveTo>
                    <a:pt x="114585" y="25937"/>
                  </a:moveTo>
                  <a:lnTo>
                    <a:pt x="93795" y="25937"/>
                  </a:lnTo>
                  <a:cubicBezTo>
                    <a:pt x="96019" y="20937"/>
                    <a:pt x="96019" y="15312"/>
                    <a:pt x="93601" y="10625"/>
                  </a:cubicBezTo>
                  <a:cubicBezTo>
                    <a:pt x="88960" y="2083"/>
                    <a:pt x="78033" y="0"/>
                    <a:pt x="68751" y="5625"/>
                  </a:cubicBezTo>
                  <a:cubicBezTo>
                    <a:pt x="65173" y="7708"/>
                    <a:pt x="62755" y="10937"/>
                    <a:pt x="60821" y="14166"/>
                  </a:cubicBezTo>
                  <a:lnTo>
                    <a:pt x="60531" y="14166"/>
                  </a:lnTo>
                  <a:lnTo>
                    <a:pt x="60241" y="14166"/>
                  </a:lnTo>
                  <a:lnTo>
                    <a:pt x="59758" y="14166"/>
                  </a:lnTo>
                  <a:lnTo>
                    <a:pt x="59468" y="14166"/>
                  </a:lnTo>
                  <a:lnTo>
                    <a:pt x="59178" y="14166"/>
                  </a:lnTo>
                  <a:lnTo>
                    <a:pt x="58887" y="14166"/>
                  </a:lnTo>
                  <a:cubicBezTo>
                    <a:pt x="57244" y="10625"/>
                    <a:pt x="54536" y="7708"/>
                    <a:pt x="50958" y="5625"/>
                  </a:cubicBezTo>
                  <a:cubicBezTo>
                    <a:pt x="41966" y="0"/>
                    <a:pt x="30749" y="2083"/>
                    <a:pt x="26107" y="10625"/>
                  </a:cubicBezTo>
                  <a:cubicBezTo>
                    <a:pt x="23690" y="15312"/>
                    <a:pt x="23690" y="20937"/>
                    <a:pt x="25914" y="25937"/>
                  </a:cubicBezTo>
                  <a:lnTo>
                    <a:pt x="5414" y="25937"/>
                  </a:lnTo>
                  <a:cubicBezTo>
                    <a:pt x="2417" y="25937"/>
                    <a:pt x="0" y="28541"/>
                    <a:pt x="0" y="31770"/>
                  </a:cubicBezTo>
                  <a:lnTo>
                    <a:pt x="0" y="43541"/>
                  </a:lnTo>
                  <a:cubicBezTo>
                    <a:pt x="0" y="46770"/>
                    <a:pt x="2417" y="49375"/>
                    <a:pt x="5414" y="49375"/>
                  </a:cubicBezTo>
                  <a:lnTo>
                    <a:pt x="5414" y="114062"/>
                  </a:lnTo>
                  <a:cubicBezTo>
                    <a:pt x="5414" y="117291"/>
                    <a:pt x="7832" y="120000"/>
                    <a:pt x="10829" y="120000"/>
                  </a:cubicBezTo>
                  <a:lnTo>
                    <a:pt x="109073" y="120000"/>
                  </a:lnTo>
                  <a:cubicBezTo>
                    <a:pt x="112070" y="120000"/>
                    <a:pt x="114585" y="117291"/>
                    <a:pt x="114585" y="114062"/>
                  </a:cubicBezTo>
                  <a:lnTo>
                    <a:pt x="114585" y="49375"/>
                  </a:lnTo>
                  <a:cubicBezTo>
                    <a:pt x="117582" y="49375"/>
                    <a:pt x="120000" y="46770"/>
                    <a:pt x="120000" y="43541"/>
                  </a:cubicBezTo>
                  <a:lnTo>
                    <a:pt x="120000" y="31770"/>
                  </a:lnTo>
                  <a:cubicBezTo>
                    <a:pt x="120000" y="28541"/>
                    <a:pt x="117582" y="25937"/>
                    <a:pt x="114585" y="25937"/>
                  </a:cubicBezTo>
                  <a:close/>
                  <a:moveTo>
                    <a:pt x="31039" y="13541"/>
                  </a:moveTo>
                  <a:cubicBezTo>
                    <a:pt x="34037" y="8020"/>
                    <a:pt x="41676" y="6770"/>
                    <a:pt x="48251" y="10625"/>
                  </a:cubicBezTo>
                  <a:cubicBezTo>
                    <a:pt x="52312" y="13229"/>
                    <a:pt x="55116" y="17395"/>
                    <a:pt x="55600" y="21458"/>
                  </a:cubicBezTo>
                  <a:lnTo>
                    <a:pt x="53956" y="25937"/>
                  </a:lnTo>
                  <a:lnTo>
                    <a:pt x="32199" y="25937"/>
                  </a:lnTo>
                  <a:cubicBezTo>
                    <a:pt x="29685" y="22083"/>
                    <a:pt x="29202" y="17083"/>
                    <a:pt x="31039" y="13541"/>
                  </a:cubicBezTo>
                  <a:close/>
                  <a:moveTo>
                    <a:pt x="5414" y="43541"/>
                  </a:moveTo>
                  <a:lnTo>
                    <a:pt x="5414" y="31770"/>
                  </a:lnTo>
                  <a:lnTo>
                    <a:pt x="51539" y="31770"/>
                  </a:lnTo>
                  <a:cubicBezTo>
                    <a:pt x="49315" y="36145"/>
                    <a:pt x="46897" y="40312"/>
                    <a:pt x="44480" y="43541"/>
                  </a:cubicBezTo>
                  <a:lnTo>
                    <a:pt x="5414" y="43541"/>
                  </a:lnTo>
                  <a:close/>
                  <a:moveTo>
                    <a:pt x="57244" y="114062"/>
                  </a:moveTo>
                  <a:lnTo>
                    <a:pt x="10829" y="114062"/>
                  </a:lnTo>
                  <a:lnTo>
                    <a:pt x="10829" y="84687"/>
                  </a:lnTo>
                  <a:lnTo>
                    <a:pt x="57244" y="84687"/>
                  </a:lnTo>
                  <a:lnTo>
                    <a:pt x="57244" y="114062"/>
                  </a:lnTo>
                  <a:close/>
                  <a:moveTo>
                    <a:pt x="57244" y="78854"/>
                  </a:moveTo>
                  <a:lnTo>
                    <a:pt x="10829" y="78854"/>
                  </a:lnTo>
                  <a:lnTo>
                    <a:pt x="10829" y="49375"/>
                  </a:lnTo>
                  <a:lnTo>
                    <a:pt x="40032" y="49375"/>
                  </a:lnTo>
                  <a:cubicBezTo>
                    <a:pt x="36551" y="53854"/>
                    <a:pt x="33843" y="56145"/>
                    <a:pt x="33843" y="56145"/>
                  </a:cubicBezTo>
                  <a:cubicBezTo>
                    <a:pt x="32683" y="57395"/>
                    <a:pt x="32393" y="59166"/>
                    <a:pt x="33553" y="60312"/>
                  </a:cubicBezTo>
                  <a:cubicBezTo>
                    <a:pt x="33843" y="60937"/>
                    <a:pt x="34327" y="61145"/>
                    <a:pt x="34907" y="61145"/>
                  </a:cubicBezTo>
                  <a:cubicBezTo>
                    <a:pt x="35680" y="61458"/>
                    <a:pt x="36551" y="61145"/>
                    <a:pt x="37324" y="60625"/>
                  </a:cubicBezTo>
                  <a:cubicBezTo>
                    <a:pt x="37614" y="60312"/>
                    <a:pt x="42256" y="56145"/>
                    <a:pt x="47477" y="49375"/>
                  </a:cubicBezTo>
                  <a:lnTo>
                    <a:pt x="57534" y="49375"/>
                  </a:lnTo>
                  <a:lnTo>
                    <a:pt x="57534" y="78854"/>
                  </a:lnTo>
                  <a:lnTo>
                    <a:pt x="57244" y="78854"/>
                  </a:lnTo>
                  <a:close/>
                  <a:moveTo>
                    <a:pt x="57244" y="43541"/>
                  </a:moveTo>
                  <a:lnTo>
                    <a:pt x="51248" y="43541"/>
                  </a:lnTo>
                  <a:cubicBezTo>
                    <a:pt x="53473" y="40312"/>
                    <a:pt x="55310" y="36458"/>
                    <a:pt x="57244" y="32708"/>
                  </a:cubicBezTo>
                  <a:lnTo>
                    <a:pt x="57244" y="43541"/>
                  </a:lnTo>
                  <a:close/>
                  <a:moveTo>
                    <a:pt x="71458" y="10625"/>
                  </a:moveTo>
                  <a:cubicBezTo>
                    <a:pt x="78033" y="6458"/>
                    <a:pt x="85672" y="8020"/>
                    <a:pt x="88670" y="13541"/>
                  </a:cubicBezTo>
                  <a:cubicBezTo>
                    <a:pt x="90604" y="17395"/>
                    <a:pt x="90024" y="22083"/>
                    <a:pt x="87316" y="25937"/>
                  </a:cubicBezTo>
                  <a:lnTo>
                    <a:pt x="65463" y="25937"/>
                  </a:lnTo>
                  <a:lnTo>
                    <a:pt x="63819" y="21458"/>
                  </a:lnTo>
                  <a:cubicBezTo>
                    <a:pt x="64593" y="17395"/>
                    <a:pt x="67397" y="13229"/>
                    <a:pt x="71458" y="10625"/>
                  </a:cubicBezTo>
                  <a:close/>
                  <a:moveTo>
                    <a:pt x="62755" y="32708"/>
                  </a:moveTo>
                  <a:cubicBezTo>
                    <a:pt x="64593" y="36770"/>
                    <a:pt x="66526" y="40312"/>
                    <a:pt x="68751" y="43541"/>
                  </a:cubicBezTo>
                  <a:lnTo>
                    <a:pt x="62755" y="43541"/>
                  </a:lnTo>
                  <a:lnTo>
                    <a:pt x="62755" y="32708"/>
                  </a:lnTo>
                  <a:close/>
                  <a:moveTo>
                    <a:pt x="109073" y="114062"/>
                  </a:moveTo>
                  <a:lnTo>
                    <a:pt x="62755" y="114062"/>
                  </a:lnTo>
                  <a:lnTo>
                    <a:pt x="62755" y="84687"/>
                  </a:lnTo>
                  <a:lnTo>
                    <a:pt x="109073" y="84687"/>
                  </a:lnTo>
                  <a:lnTo>
                    <a:pt x="109073" y="114062"/>
                  </a:lnTo>
                  <a:close/>
                  <a:moveTo>
                    <a:pt x="109073" y="78854"/>
                  </a:moveTo>
                  <a:lnTo>
                    <a:pt x="62755" y="78854"/>
                  </a:lnTo>
                  <a:lnTo>
                    <a:pt x="62755" y="49375"/>
                  </a:lnTo>
                  <a:lnTo>
                    <a:pt x="72812" y="49375"/>
                  </a:lnTo>
                  <a:cubicBezTo>
                    <a:pt x="78033" y="56458"/>
                    <a:pt x="82385" y="60312"/>
                    <a:pt x="82965" y="60625"/>
                  </a:cubicBezTo>
                  <a:cubicBezTo>
                    <a:pt x="83738" y="61145"/>
                    <a:pt x="84512" y="61458"/>
                    <a:pt x="85382" y="61145"/>
                  </a:cubicBezTo>
                  <a:cubicBezTo>
                    <a:pt x="85962" y="60937"/>
                    <a:pt x="86446" y="60625"/>
                    <a:pt x="86736" y="60312"/>
                  </a:cubicBezTo>
                  <a:cubicBezTo>
                    <a:pt x="87800" y="59166"/>
                    <a:pt x="87510" y="57083"/>
                    <a:pt x="86446" y="56145"/>
                  </a:cubicBezTo>
                  <a:cubicBezTo>
                    <a:pt x="86446" y="56145"/>
                    <a:pt x="83738" y="53854"/>
                    <a:pt x="80161" y="49375"/>
                  </a:cubicBezTo>
                  <a:lnTo>
                    <a:pt x="109073" y="49375"/>
                  </a:lnTo>
                  <a:lnTo>
                    <a:pt x="109073" y="78854"/>
                  </a:lnTo>
                  <a:close/>
                  <a:moveTo>
                    <a:pt x="114585" y="43541"/>
                  </a:moveTo>
                  <a:lnTo>
                    <a:pt x="75519" y="43541"/>
                  </a:lnTo>
                  <a:cubicBezTo>
                    <a:pt x="73102" y="40312"/>
                    <a:pt x="70684" y="36145"/>
                    <a:pt x="68460" y="31770"/>
                  </a:cubicBezTo>
                  <a:lnTo>
                    <a:pt x="114585" y="31770"/>
                  </a:lnTo>
                  <a:lnTo>
                    <a:pt x="114585" y="4354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9" name="Google Shape;1209;p74"/>
            <p:cNvSpPr/>
            <p:nvPr/>
          </p:nvSpPr>
          <p:spPr>
            <a:xfrm>
              <a:off x="6311518" y="2390777"/>
              <a:ext cx="304800" cy="240600"/>
            </a:xfrm>
            <a:custGeom>
              <a:avLst/>
              <a:gdLst/>
              <a:ahLst/>
              <a:cxnLst/>
              <a:rect l="l" t="t" r="r" b="b"/>
              <a:pathLst>
                <a:path w="120000" h="120000" extrusionOk="0">
                  <a:moveTo>
                    <a:pt x="60000" y="33307"/>
                  </a:moveTo>
                  <a:cubicBezTo>
                    <a:pt x="57004" y="33307"/>
                    <a:pt x="54589" y="36377"/>
                    <a:pt x="54589" y="40039"/>
                  </a:cubicBezTo>
                  <a:lnTo>
                    <a:pt x="57294" y="76653"/>
                  </a:lnTo>
                  <a:cubicBezTo>
                    <a:pt x="57294" y="78661"/>
                    <a:pt x="58357" y="79960"/>
                    <a:pt x="60000" y="79960"/>
                  </a:cubicBezTo>
                  <a:cubicBezTo>
                    <a:pt x="61642" y="79960"/>
                    <a:pt x="62705" y="78661"/>
                    <a:pt x="62705" y="76653"/>
                  </a:cubicBezTo>
                  <a:lnTo>
                    <a:pt x="65507" y="40039"/>
                  </a:lnTo>
                  <a:cubicBezTo>
                    <a:pt x="65507" y="36377"/>
                    <a:pt x="62995" y="33307"/>
                    <a:pt x="60000" y="33307"/>
                  </a:cubicBezTo>
                  <a:close/>
                  <a:moveTo>
                    <a:pt x="60000" y="86692"/>
                  </a:moveTo>
                  <a:cubicBezTo>
                    <a:pt x="57004" y="86692"/>
                    <a:pt x="54589" y="89645"/>
                    <a:pt x="54589" y="93307"/>
                  </a:cubicBezTo>
                  <a:cubicBezTo>
                    <a:pt x="54589" y="96968"/>
                    <a:pt x="57004" y="100039"/>
                    <a:pt x="60000" y="100039"/>
                  </a:cubicBezTo>
                  <a:cubicBezTo>
                    <a:pt x="62995" y="100039"/>
                    <a:pt x="65507" y="96968"/>
                    <a:pt x="65507" y="93307"/>
                  </a:cubicBezTo>
                  <a:cubicBezTo>
                    <a:pt x="65507" y="89645"/>
                    <a:pt x="62995" y="86692"/>
                    <a:pt x="60000" y="86692"/>
                  </a:cubicBezTo>
                  <a:close/>
                  <a:moveTo>
                    <a:pt x="118647" y="100039"/>
                  </a:moveTo>
                  <a:lnTo>
                    <a:pt x="69565" y="6614"/>
                  </a:lnTo>
                  <a:cubicBezTo>
                    <a:pt x="69565" y="6614"/>
                    <a:pt x="67053" y="0"/>
                    <a:pt x="60000" y="0"/>
                  </a:cubicBezTo>
                  <a:cubicBezTo>
                    <a:pt x="53429" y="0"/>
                    <a:pt x="50434" y="6614"/>
                    <a:pt x="50434" y="6614"/>
                  </a:cubicBezTo>
                  <a:lnTo>
                    <a:pt x="1352" y="100039"/>
                  </a:lnTo>
                  <a:cubicBezTo>
                    <a:pt x="1352" y="100039"/>
                    <a:pt x="0" y="102283"/>
                    <a:pt x="0" y="106653"/>
                  </a:cubicBezTo>
                  <a:cubicBezTo>
                    <a:pt x="0" y="113976"/>
                    <a:pt x="4927" y="120000"/>
                    <a:pt x="10917" y="120000"/>
                  </a:cubicBezTo>
                  <a:lnTo>
                    <a:pt x="109082" y="120000"/>
                  </a:lnTo>
                  <a:cubicBezTo>
                    <a:pt x="115072" y="120000"/>
                    <a:pt x="120000" y="113976"/>
                    <a:pt x="120000" y="106653"/>
                  </a:cubicBezTo>
                  <a:cubicBezTo>
                    <a:pt x="120000" y="102047"/>
                    <a:pt x="118647" y="100039"/>
                    <a:pt x="118647" y="100039"/>
                  </a:cubicBezTo>
                  <a:close/>
                  <a:moveTo>
                    <a:pt x="109082" y="113385"/>
                  </a:moveTo>
                  <a:lnTo>
                    <a:pt x="10917" y="113385"/>
                  </a:lnTo>
                  <a:cubicBezTo>
                    <a:pt x="7922" y="113385"/>
                    <a:pt x="5507" y="110314"/>
                    <a:pt x="5507" y="106653"/>
                  </a:cubicBezTo>
                  <a:cubicBezTo>
                    <a:pt x="5507" y="105354"/>
                    <a:pt x="5700" y="104291"/>
                    <a:pt x="5700" y="104055"/>
                  </a:cubicBezTo>
                  <a:lnTo>
                    <a:pt x="5990" y="103700"/>
                  </a:lnTo>
                  <a:lnTo>
                    <a:pt x="55072" y="10275"/>
                  </a:lnTo>
                  <a:lnTo>
                    <a:pt x="55362" y="10039"/>
                  </a:lnTo>
                  <a:cubicBezTo>
                    <a:pt x="55362" y="10039"/>
                    <a:pt x="57004" y="6614"/>
                    <a:pt x="60000" y="6614"/>
                  </a:cubicBezTo>
                  <a:cubicBezTo>
                    <a:pt x="63285" y="6614"/>
                    <a:pt x="64347" y="9330"/>
                    <a:pt x="64637" y="9685"/>
                  </a:cubicBezTo>
                  <a:cubicBezTo>
                    <a:pt x="64637" y="10039"/>
                    <a:pt x="64927" y="10039"/>
                    <a:pt x="64927" y="10629"/>
                  </a:cubicBezTo>
                  <a:lnTo>
                    <a:pt x="114009" y="104055"/>
                  </a:lnTo>
                  <a:lnTo>
                    <a:pt x="114299" y="104291"/>
                  </a:lnTo>
                  <a:cubicBezTo>
                    <a:pt x="114299" y="104645"/>
                    <a:pt x="114589" y="105354"/>
                    <a:pt x="114589" y="107007"/>
                  </a:cubicBezTo>
                  <a:cubicBezTo>
                    <a:pt x="114589" y="110314"/>
                    <a:pt x="112077" y="113385"/>
                    <a:pt x="109082" y="11338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0" name="Google Shape;1210;p74"/>
            <p:cNvSpPr/>
            <p:nvPr/>
          </p:nvSpPr>
          <p:spPr>
            <a:xfrm>
              <a:off x="6913316" y="2366707"/>
              <a:ext cx="240600" cy="297000"/>
            </a:xfrm>
            <a:custGeom>
              <a:avLst/>
              <a:gdLst/>
              <a:ahLst/>
              <a:cxnLst/>
              <a:rect l="l" t="t" r="r" b="b"/>
              <a:pathLst>
                <a:path w="120000" h="120000" extrusionOk="0">
                  <a:moveTo>
                    <a:pt x="60000" y="103671"/>
                  </a:moveTo>
                  <a:cubicBezTo>
                    <a:pt x="62007" y="103671"/>
                    <a:pt x="63307" y="102512"/>
                    <a:pt x="63307" y="100869"/>
                  </a:cubicBezTo>
                  <a:lnTo>
                    <a:pt x="63307" y="35458"/>
                  </a:lnTo>
                  <a:cubicBezTo>
                    <a:pt x="63307" y="33816"/>
                    <a:pt x="62007" y="32753"/>
                    <a:pt x="60000" y="32753"/>
                  </a:cubicBezTo>
                  <a:cubicBezTo>
                    <a:pt x="57992" y="32753"/>
                    <a:pt x="56692" y="33816"/>
                    <a:pt x="56692" y="35458"/>
                  </a:cubicBezTo>
                  <a:lnTo>
                    <a:pt x="56692" y="100869"/>
                  </a:lnTo>
                  <a:cubicBezTo>
                    <a:pt x="56692" y="102512"/>
                    <a:pt x="57992" y="103671"/>
                    <a:pt x="60000" y="103671"/>
                  </a:cubicBezTo>
                  <a:close/>
                  <a:moveTo>
                    <a:pt x="79960" y="103671"/>
                  </a:moveTo>
                  <a:cubicBezTo>
                    <a:pt x="81968" y="103671"/>
                    <a:pt x="83267" y="102512"/>
                    <a:pt x="83267" y="100869"/>
                  </a:cubicBezTo>
                  <a:lnTo>
                    <a:pt x="88346" y="35458"/>
                  </a:lnTo>
                  <a:cubicBezTo>
                    <a:pt x="88346" y="33816"/>
                    <a:pt x="86929" y="32753"/>
                    <a:pt x="84921" y="32753"/>
                  </a:cubicBezTo>
                  <a:cubicBezTo>
                    <a:pt x="83031" y="32753"/>
                    <a:pt x="81614" y="33816"/>
                    <a:pt x="81614" y="35458"/>
                  </a:cubicBezTo>
                  <a:lnTo>
                    <a:pt x="76653" y="100869"/>
                  </a:lnTo>
                  <a:cubicBezTo>
                    <a:pt x="76653" y="102222"/>
                    <a:pt x="77952" y="103671"/>
                    <a:pt x="79960" y="103671"/>
                  </a:cubicBezTo>
                  <a:close/>
                  <a:moveTo>
                    <a:pt x="116692" y="16328"/>
                  </a:moveTo>
                  <a:lnTo>
                    <a:pt x="83267" y="16328"/>
                  </a:lnTo>
                  <a:lnTo>
                    <a:pt x="83267" y="5507"/>
                  </a:lnTo>
                  <a:cubicBezTo>
                    <a:pt x="83267" y="2512"/>
                    <a:pt x="80314" y="0"/>
                    <a:pt x="76653" y="0"/>
                  </a:cubicBezTo>
                  <a:lnTo>
                    <a:pt x="43346" y="0"/>
                  </a:lnTo>
                  <a:cubicBezTo>
                    <a:pt x="39685" y="0"/>
                    <a:pt x="36614" y="2512"/>
                    <a:pt x="36614" y="5507"/>
                  </a:cubicBezTo>
                  <a:lnTo>
                    <a:pt x="36614" y="16328"/>
                  </a:lnTo>
                  <a:lnTo>
                    <a:pt x="3307" y="16328"/>
                  </a:lnTo>
                  <a:cubicBezTo>
                    <a:pt x="1299" y="16328"/>
                    <a:pt x="0" y="17487"/>
                    <a:pt x="0" y="19130"/>
                  </a:cubicBezTo>
                  <a:cubicBezTo>
                    <a:pt x="0" y="20772"/>
                    <a:pt x="1299" y="21835"/>
                    <a:pt x="3307" y="21835"/>
                  </a:cubicBezTo>
                  <a:lnTo>
                    <a:pt x="9921" y="21835"/>
                  </a:lnTo>
                  <a:lnTo>
                    <a:pt x="16653" y="109082"/>
                  </a:lnTo>
                  <a:cubicBezTo>
                    <a:pt x="17598" y="115072"/>
                    <a:pt x="22677" y="120000"/>
                    <a:pt x="30000" y="120000"/>
                  </a:cubicBezTo>
                  <a:lnTo>
                    <a:pt x="90000" y="120000"/>
                  </a:lnTo>
                  <a:cubicBezTo>
                    <a:pt x="97322" y="120000"/>
                    <a:pt x="101929" y="115072"/>
                    <a:pt x="103346" y="109082"/>
                  </a:cubicBezTo>
                  <a:lnTo>
                    <a:pt x="109960" y="21835"/>
                  </a:lnTo>
                  <a:lnTo>
                    <a:pt x="116692" y="21835"/>
                  </a:lnTo>
                  <a:cubicBezTo>
                    <a:pt x="118582" y="21835"/>
                    <a:pt x="120000" y="20772"/>
                    <a:pt x="120000" y="19130"/>
                  </a:cubicBezTo>
                  <a:cubicBezTo>
                    <a:pt x="120000" y="17487"/>
                    <a:pt x="118582" y="16328"/>
                    <a:pt x="116692" y="16328"/>
                  </a:cubicBezTo>
                  <a:close/>
                  <a:moveTo>
                    <a:pt x="43346" y="5507"/>
                  </a:moveTo>
                  <a:lnTo>
                    <a:pt x="76653" y="5507"/>
                  </a:lnTo>
                  <a:lnTo>
                    <a:pt x="76653" y="16328"/>
                  </a:lnTo>
                  <a:lnTo>
                    <a:pt x="43346" y="16328"/>
                  </a:lnTo>
                  <a:lnTo>
                    <a:pt x="43346" y="5507"/>
                  </a:lnTo>
                  <a:close/>
                  <a:moveTo>
                    <a:pt x="96614" y="109082"/>
                  </a:moveTo>
                  <a:cubicBezTo>
                    <a:pt x="96259" y="112077"/>
                    <a:pt x="93661" y="114492"/>
                    <a:pt x="90000" y="114492"/>
                  </a:cubicBezTo>
                  <a:lnTo>
                    <a:pt x="30000" y="114492"/>
                  </a:lnTo>
                  <a:cubicBezTo>
                    <a:pt x="26338" y="114492"/>
                    <a:pt x="23976" y="112077"/>
                    <a:pt x="23267" y="109082"/>
                  </a:cubicBezTo>
                  <a:lnTo>
                    <a:pt x="16653" y="21835"/>
                  </a:lnTo>
                  <a:lnTo>
                    <a:pt x="103346" y="21835"/>
                  </a:lnTo>
                  <a:lnTo>
                    <a:pt x="96614" y="109082"/>
                  </a:lnTo>
                  <a:close/>
                  <a:moveTo>
                    <a:pt x="39921" y="103671"/>
                  </a:moveTo>
                  <a:cubicBezTo>
                    <a:pt x="41929" y="103671"/>
                    <a:pt x="43346" y="102222"/>
                    <a:pt x="43346" y="100869"/>
                  </a:cubicBezTo>
                  <a:lnTo>
                    <a:pt x="38267" y="35458"/>
                  </a:lnTo>
                  <a:cubicBezTo>
                    <a:pt x="38267" y="33816"/>
                    <a:pt x="36614" y="32753"/>
                    <a:pt x="34960" y="32753"/>
                  </a:cubicBezTo>
                  <a:cubicBezTo>
                    <a:pt x="32952" y="32753"/>
                    <a:pt x="31653" y="34106"/>
                    <a:pt x="31653" y="35458"/>
                  </a:cubicBezTo>
                  <a:lnTo>
                    <a:pt x="36614" y="100869"/>
                  </a:lnTo>
                  <a:cubicBezTo>
                    <a:pt x="36614" y="102512"/>
                    <a:pt x="38267" y="103671"/>
                    <a:pt x="39921" y="103671"/>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1" name="Google Shape;1211;p74"/>
            <p:cNvSpPr/>
            <p:nvPr/>
          </p:nvSpPr>
          <p:spPr>
            <a:xfrm>
              <a:off x="7451641" y="2350657"/>
              <a:ext cx="200700" cy="297000"/>
            </a:xfrm>
            <a:custGeom>
              <a:avLst/>
              <a:gdLst/>
              <a:ahLst/>
              <a:cxnLst/>
              <a:rect l="l" t="t" r="r" b="b"/>
              <a:pathLst>
                <a:path w="120000" h="120000" extrusionOk="0">
                  <a:moveTo>
                    <a:pt x="84014" y="103961"/>
                  </a:moveTo>
                  <a:cubicBezTo>
                    <a:pt x="86422" y="103961"/>
                    <a:pt x="87981" y="102801"/>
                    <a:pt x="87981" y="101159"/>
                  </a:cubicBezTo>
                  <a:lnTo>
                    <a:pt x="93931" y="35748"/>
                  </a:lnTo>
                  <a:cubicBezTo>
                    <a:pt x="93931" y="34106"/>
                    <a:pt x="92373" y="33043"/>
                    <a:pt x="89964" y="33043"/>
                  </a:cubicBezTo>
                  <a:cubicBezTo>
                    <a:pt x="87556" y="33043"/>
                    <a:pt x="85997" y="34106"/>
                    <a:pt x="85997" y="35748"/>
                  </a:cubicBezTo>
                  <a:lnTo>
                    <a:pt x="80047" y="101159"/>
                  </a:lnTo>
                  <a:cubicBezTo>
                    <a:pt x="80047" y="102512"/>
                    <a:pt x="81605" y="103961"/>
                    <a:pt x="84014" y="103961"/>
                  </a:cubicBezTo>
                  <a:close/>
                  <a:moveTo>
                    <a:pt x="59929" y="103961"/>
                  </a:moveTo>
                  <a:cubicBezTo>
                    <a:pt x="62337" y="103961"/>
                    <a:pt x="64037" y="102801"/>
                    <a:pt x="64037" y="101159"/>
                  </a:cubicBezTo>
                  <a:lnTo>
                    <a:pt x="64037" y="35748"/>
                  </a:lnTo>
                  <a:cubicBezTo>
                    <a:pt x="64037" y="34106"/>
                    <a:pt x="62337" y="33043"/>
                    <a:pt x="59929" y="33043"/>
                  </a:cubicBezTo>
                  <a:cubicBezTo>
                    <a:pt x="57662" y="33043"/>
                    <a:pt x="55962" y="34106"/>
                    <a:pt x="55962" y="35748"/>
                  </a:cubicBezTo>
                  <a:lnTo>
                    <a:pt x="55962" y="101159"/>
                  </a:lnTo>
                  <a:cubicBezTo>
                    <a:pt x="55962" y="102801"/>
                    <a:pt x="57662" y="103961"/>
                    <a:pt x="59929" y="103961"/>
                  </a:cubicBezTo>
                  <a:close/>
                  <a:moveTo>
                    <a:pt x="35985" y="103961"/>
                  </a:moveTo>
                  <a:cubicBezTo>
                    <a:pt x="38394" y="103961"/>
                    <a:pt x="39952" y="102512"/>
                    <a:pt x="39952" y="101159"/>
                  </a:cubicBezTo>
                  <a:lnTo>
                    <a:pt x="34002" y="35748"/>
                  </a:lnTo>
                  <a:cubicBezTo>
                    <a:pt x="34002" y="34106"/>
                    <a:pt x="32018" y="33043"/>
                    <a:pt x="30035" y="33043"/>
                  </a:cubicBezTo>
                  <a:cubicBezTo>
                    <a:pt x="27626" y="33043"/>
                    <a:pt x="26068" y="34396"/>
                    <a:pt x="26068" y="35748"/>
                  </a:cubicBezTo>
                  <a:lnTo>
                    <a:pt x="32018" y="101159"/>
                  </a:lnTo>
                  <a:cubicBezTo>
                    <a:pt x="32018" y="102801"/>
                    <a:pt x="34002" y="103961"/>
                    <a:pt x="35985" y="103961"/>
                  </a:cubicBezTo>
                  <a:close/>
                  <a:moveTo>
                    <a:pt x="116033" y="16618"/>
                  </a:moveTo>
                  <a:lnTo>
                    <a:pt x="109232" y="16618"/>
                  </a:lnTo>
                  <a:cubicBezTo>
                    <a:pt x="106824" y="15265"/>
                    <a:pt x="104415" y="13623"/>
                    <a:pt x="102007" y="11207"/>
                  </a:cubicBezTo>
                  <a:cubicBezTo>
                    <a:pt x="98323" y="7149"/>
                    <a:pt x="92798" y="2995"/>
                    <a:pt x="81605" y="2995"/>
                  </a:cubicBezTo>
                  <a:cubicBezTo>
                    <a:pt x="71971" y="2995"/>
                    <a:pt x="65596" y="4637"/>
                    <a:pt x="62054" y="7342"/>
                  </a:cubicBezTo>
                  <a:cubicBezTo>
                    <a:pt x="61204" y="7922"/>
                    <a:pt x="59929" y="8212"/>
                    <a:pt x="58370" y="8212"/>
                  </a:cubicBezTo>
                  <a:cubicBezTo>
                    <a:pt x="56387" y="8212"/>
                    <a:pt x="54403" y="7632"/>
                    <a:pt x="53128" y="6280"/>
                  </a:cubicBezTo>
                  <a:cubicBezTo>
                    <a:pt x="51570" y="2222"/>
                    <a:pt x="45194" y="0"/>
                    <a:pt x="37544" y="0"/>
                  </a:cubicBezTo>
                  <a:cubicBezTo>
                    <a:pt x="30035" y="0"/>
                    <a:pt x="23943" y="2995"/>
                    <a:pt x="21959" y="7149"/>
                  </a:cubicBezTo>
                  <a:cubicBezTo>
                    <a:pt x="14025" y="8985"/>
                    <a:pt x="8075" y="12270"/>
                    <a:pt x="5950" y="16425"/>
                  </a:cubicBezTo>
                  <a:lnTo>
                    <a:pt x="3966" y="16425"/>
                  </a:lnTo>
                  <a:cubicBezTo>
                    <a:pt x="1558" y="16425"/>
                    <a:pt x="0" y="17487"/>
                    <a:pt x="0" y="19130"/>
                  </a:cubicBezTo>
                  <a:lnTo>
                    <a:pt x="0" y="19130"/>
                  </a:lnTo>
                  <a:lnTo>
                    <a:pt x="8075" y="109082"/>
                  </a:lnTo>
                  <a:cubicBezTo>
                    <a:pt x="9208" y="115072"/>
                    <a:pt x="15159" y="120000"/>
                    <a:pt x="23943" y="120000"/>
                  </a:cubicBezTo>
                  <a:lnTo>
                    <a:pt x="95914" y="120000"/>
                  </a:lnTo>
                  <a:cubicBezTo>
                    <a:pt x="104840" y="120000"/>
                    <a:pt x="110365" y="115072"/>
                    <a:pt x="111924" y="109082"/>
                  </a:cubicBezTo>
                  <a:lnTo>
                    <a:pt x="120000" y="19130"/>
                  </a:lnTo>
                  <a:lnTo>
                    <a:pt x="120000" y="19130"/>
                  </a:lnTo>
                  <a:cubicBezTo>
                    <a:pt x="120000" y="17777"/>
                    <a:pt x="118299" y="16618"/>
                    <a:pt x="116033" y="16618"/>
                  </a:cubicBezTo>
                  <a:close/>
                  <a:moveTo>
                    <a:pt x="25218" y="12560"/>
                  </a:moveTo>
                  <a:cubicBezTo>
                    <a:pt x="27626" y="11980"/>
                    <a:pt x="29610" y="10628"/>
                    <a:pt x="30460" y="8985"/>
                  </a:cubicBezTo>
                  <a:cubicBezTo>
                    <a:pt x="31168" y="7342"/>
                    <a:pt x="34002" y="5797"/>
                    <a:pt x="37969" y="5797"/>
                  </a:cubicBezTo>
                  <a:cubicBezTo>
                    <a:pt x="41936" y="5797"/>
                    <a:pt x="45194" y="6280"/>
                    <a:pt x="45619" y="7922"/>
                  </a:cubicBezTo>
                  <a:lnTo>
                    <a:pt x="46753" y="9565"/>
                  </a:lnTo>
                  <a:cubicBezTo>
                    <a:pt x="49586" y="12270"/>
                    <a:pt x="53978" y="13623"/>
                    <a:pt x="58370" y="13623"/>
                  </a:cubicBezTo>
                  <a:cubicBezTo>
                    <a:pt x="62054" y="13623"/>
                    <a:pt x="65596" y="12560"/>
                    <a:pt x="68004" y="10917"/>
                  </a:cubicBezTo>
                  <a:cubicBezTo>
                    <a:pt x="70413" y="9275"/>
                    <a:pt x="74380" y="8212"/>
                    <a:pt x="81605" y="8212"/>
                  </a:cubicBezTo>
                  <a:cubicBezTo>
                    <a:pt x="88831" y="8212"/>
                    <a:pt x="92798" y="10917"/>
                    <a:pt x="93648" y="12270"/>
                  </a:cubicBezTo>
                  <a:cubicBezTo>
                    <a:pt x="94781" y="13913"/>
                    <a:pt x="96340" y="15265"/>
                    <a:pt x="98040" y="16425"/>
                  </a:cubicBezTo>
                  <a:lnTo>
                    <a:pt x="15584" y="16425"/>
                  </a:lnTo>
                  <a:cubicBezTo>
                    <a:pt x="17567" y="15072"/>
                    <a:pt x="20826" y="13623"/>
                    <a:pt x="25218" y="12560"/>
                  </a:cubicBezTo>
                  <a:close/>
                  <a:moveTo>
                    <a:pt x="103990" y="109371"/>
                  </a:moveTo>
                  <a:cubicBezTo>
                    <a:pt x="103565" y="112367"/>
                    <a:pt x="100306" y="114782"/>
                    <a:pt x="95914" y="114782"/>
                  </a:cubicBezTo>
                  <a:lnTo>
                    <a:pt x="23943" y="114782"/>
                  </a:lnTo>
                  <a:cubicBezTo>
                    <a:pt x="19551" y="114782"/>
                    <a:pt x="16859" y="112367"/>
                    <a:pt x="16009" y="109371"/>
                  </a:cubicBezTo>
                  <a:lnTo>
                    <a:pt x="8358" y="22125"/>
                  </a:lnTo>
                  <a:lnTo>
                    <a:pt x="111924" y="22125"/>
                  </a:lnTo>
                  <a:lnTo>
                    <a:pt x="103990" y="10937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2" name="Google Shape;1212;p74"/>
            <p:cNvSpPr/>
            <p:nvPr/>
          </p:nvSpPr>
          <p:spPr>
            <a:xfrm>
              <a:off x="7950075" y="2365207"/>
              <a:ext cx="297000" cy="297000"/>
            </a:xfrm>
            <a:custGeom>
              <a:avLst/>
              <a:gdLst/>
              <a:ahLst/>
              <a:cxnLst/>
              <a:rect l="l" t="t" r="r" b="b"/>
              <a:pathLst>
                <a:path w="120000" h="120000" extrusionOk="0">
                  <a:moveTo>
                    <a:pt x="120000" y="95169"/>
                  </a:moveTo>
                  <a:lnTo>
                    <a:pt x="120000" y="95169"/>
                  </a:lnTo>
                  <a:cubicBezTo>
                    <a:pt x="120000" y="92946"/>
                    <a:pt x="118934" y="90821"/>
                    <a:pt x="117578" y="89468"/>
                  </a:cubicBezTo>
                  <a:cubicBezTo>
                    <a:pt x="116997" y="88888"/>
                    <a:pt x="116707" y="88599"/>
                    <a:pt x="116125" y="88309"/>
                  </a:cubicBezTo>
                  <a:lnTo>
                    <a:pt x="92978" y="70338"/>
                  </a:lnTo>
                  <a:cubicBezTo>
                    <a:pt x="91525" y="68985"/>
                    <a:pt x="89394" y="67922"/>
                    <a:pt x="87167" y="67922"/>
                  </a:cubicBezTo>
                  <a:cubicBezTo>
                    <a:pt x="85326" y="67922"/>
                    <a:pt x="83680" y="68405"/>
                    <a:pt x="82324" y="69565"/>
                  </a:cubicBezTo>
                  <a:lnTo>
                    <a:pt x="75738" y="76038"/>
                  </a:lnTo>
                  <a:lnTo>
                    <a:pt x="75738" y="76038"/>
                  </a:lnTo>
                  <a:cubicBezTo>
                    <a:pt x="74673" y="77198"/>
                    <a:pt x="73220" y="77971"/>
                    <a:pt x="71573" y="77971"/>
                  </a:cubicBezTo>
                  <a:cubicBezTo>
                    <a:pt x="69733" y="77971"/>
                    <a:pt x="68087" y="77198"/>
                    <a:pt x="67215" y="75555"/>
                  </a:cubicBezTo>
                  <a:lnTo>
                    <a:pt x="67215" y="75845"/>
                  </a:lnTo>
                  <a:cubicBezTo>
                    <a:pt x="58208" y="69275"/>
                    <a:pt x="50266" y="61642"/>
                    <a:pt x="43970" y="52657"/>
                  </a:cubicBezTo>
                  <a:lnTo>
                    <a:pt x="44261" y="52657"/>
                  </a:lnTo>
                  <a:cubicBezTo>
                    <a:pt x="42905" y="51497"/>
                    <a:pt x="41840" y="49855"/>
                    <a:pt x="41840" y="48019"/>
                  </a:cubicBezTo>
                  <a:cubicBezTo>
                    <a:pt x="41840" y="46376"/>
                    <a:pt x="42615" y="44734"/>
                    <a:pt x="43777" y="43864"/>
                  </a:cubicBezTo>
                  <a:lnTo>
                    <a:pt x="43777" y="43864"/>
                  </a:lnTo>
                  <a:lnTo>
                    <a:pt x="50266" y="37584"/>
                  </a:lnTo>
                  <a:cubicBezTo>
                    <a:pt x="51428" y="36231"/>
                    <a:pt x="51912" y="34589"/>
                    <a:pt x="51912" y="32753"/>
                  </a:cubicBezTo>
                  <a:cubicBezTo>
                    <a:pt x="51912" y="30531"/>
                    <a:pt x="51138" y="28309"/>
                    <a:pt x="49491" y="26956"/>
                  </a:cubicBezTo>
                  <a:lnTo>
                    <a:pt x="31476" y="3768"/>
                  </a:lnTo>
                  <a:cubicBezTo>
                    <a:pt x="31186" y="3285"/>
                    <a:pt x="30605" y="2705"/>
                    <a:pt x="30314" y="2415"/>
                  </a:cubicBezTo>
                  <a:cubicBezTo>
                    <a:pt x="28958" y="1062"/>
                    <a:pt x="26828" y="0"/>
                    <a:pt x="24600" y="0"/>
                  </a:cubicBezTo>
                  <a:cubicBezTo>
                    <a:pt x="13656" y="0"/>
                    <a:pt x="0" y="12850"/>
                    <a:pt x="0" y="28599"/>
                  </a:cubicBezTo>
                  <a:cubicBezTo>
                    <a:pt x="0" y="32946"/>
                    <a:pt x="1065" y="37101"/>
                    <a:pt x="2711" y="40869"/>
                  </a:cubicBezTo>
                  <a:lnTo>
                    <a:pt x="2711" y="40869"/>
                  </a:lnTo>
                  <a:cubicBezTo>
                    <a:pt x="19176" y="73623"/>
                    <a:pt x="46489" y="100869"/>
                    <a:pt x="79225" y="117198"/>
                  </a:cubicBezTo>
                  <a:lnTo>
                    <a:pt x="79225" y="117198"/>
                  </a:lnTo>
                  <a:cubicBezTo>
                    <a:pt x="83099" y="118840"/>
                    <a:pt x="87167" y="120000"/>
                    <a:pt x="91525" y="120000"/>
                  </a:cubicBezTo>
                  <a:cubicBezTo>
                    <a:pt x="107118" y="119710"/>
                    <a:pt x="120000" y="106086"/>
                    <a:pt x="120000" y="95169"/>
                  </a:cubicBezTo>
                  <a:lnTo>
                    <a:pt x="120000" y="95169"/>
                  </a:lnTo>
                  <a:close/>
                  <a:moveTo>
                    <a:pt x="91331" y="114202"/>
                  </a:moveTo>
                  <a:cubicBezTo>
                    <a:pt x="87748" y="114202"/>
                    <a:pt x="84455" y="113429"/>
                    <a:pt x="81452" y="112077"/>
                  </a:cubicBezTo>
                  <a:cubicBezTo>
                    <a:pt x="81162" y="111787"/>
                    <a:pt x="80871" y="111787"/>
                    <a:pt x="80677" y="111787"/>
                  </a:cubicBezTo>
                  <a:cubicBezTo>
                    <a:pt x="49491" y="95942"/>
                    <a:pt x="23825" y="70338"/>
                    <a:pt x="7941" y="39227"/>
                  </a:cubicBezTo>
                  <a:cubicBezTo>
                    <a:pt x="7941" y="39033"/>
                    <a:pt x="7651" y="38743"/>
                    <a:pt x="7651" y="38454"/>
                  </a:cubicBezTo>
                  <a:cubicBezTo>
                    <a:pt x="6295" y="35169"/>
                    <a:pt x="5423" y="31884"/>
                    <a:pt x="5423" y="28599"/>
                  </a:cubicBezTo>
                  <a:cubicBezTo>
                    <a:pt x="5423" y="15555"/>
                    <a:pt x="16949" y="5410"/>
                    <a:pt x="24600" y="5410"/>
                  </a:cubicBezTo>
                  <a:cubicBezTo>
                    <a:pt x="25665" y="5410"/>
                    <a:pt x="26246" y="5990"/>
                    <a:pt x="26537" y="6280"/>
                  </a:cubicBezTo>
                  <a:cubicBezTo>
                    <a:pt x="26537" y="6280"/>
                    <a:pt x="26828" y="6570"/>
                    <a:pt x="26828" y="6763"/>
                  </a:cubicBezTo>
                  <a:cubicBezTo>
                    <a:pt x="26828" y="7053"/>
                    <a:pt x="27021" y="7053"/>
                    <a:pt x="27021" y="7342"/>
                  </a:cubicBezTo>
                  <a:lnTo>
                    <a:pt x="45133" y="30531"/>
                  </a:lnTo>
                  <a:lnTo>
                    <a:pt x="45617" y="31111"/>
                  </a:lnTo>
                  <a:cubicBezTo>
                    <a:pt x="45907" y="31304"/>
                    <a:pt x="46489" y="31884"/>
                    <a:pt x="46489" y="32946"/>
                  </a:cubicBezTo>
                  <a:cubicBezTo>
                    <a:pt x="46489" y="33526"/>
                    <a:pt x="46489" y="33816"/>
                    <a:pt x="46198" y="34396"/>
                  </a:cubicBezTo>
                  <a:lnTo>
                    <a:pt x="40193" y="40386"/>
                  </a:lnTo>
                  <a:lnTo>
                    <a:pt x="40193" y="40386"/>
                  </a:lnTo>
                  <a:cubicBezTo>
                    <a:pt x="37966" y="42512"/>
                    <a:pt x="36610" y="45217"/>
                    <a:pt x="36610" y="48212"/>
                  </a:cubicBezTo>
                  <a:cubicBezTo>
                    <a:pt x="36610" y="51014"/>
                    <a:pt x="37772" y="53719"/>
                    <a:pt x="39612" y="55845"/>
                  </a:cubicBezTo>
                  <a:lnTo>
                    <a:pt x="39903" y="56135"/>
                  </a:lnTo>
                  <a:cubicBezTo>
                    <a:pt x="46779" y="65410"/>
                    <a:pt x="54915" y="73623"/>
                    <a:pt x="64503" y="80386"/>
                  </a:cubicBezTo>
                  <a:cubicBezTo>
                    <a:pt x="64503" y="80386"/>
                    <a:pt x="64794" y="80386"/>
                    <a:pt x="64794" y="80676"/>
                  </a:cubicBezTo>
                  <a:cubicBezTo>
                    <a:pt x="66731" y="82608"/>
                    <a:pt x="69443" y="83671"/>
                    <a:pt x="72445" y="83671"/>
                  </a:cubicBezTo>
                  <a:cubicBezTo>
                    <a:pt x="75157" y="83671"/>
                    <a:pt x="78159" y="82608"/>
                    <a:pt x="80096" y="80386"/>
                  </a:cubicBezTo>
                  <a:lnTo>
                    <a:pt x="80387" y="80193"/>
                  </a:lnTo>
                  <a:lnTo>
                    <a:pt x="86392" y="73913"/>
                  </a:lnTo>
                  <a:cubicBezTo>
                    <a:pt x="86973" y="73623"/>
                    <a:pt x="87167" y="73623"/>
                    <a:pt x="87748" y="73623"/>
                  </a:cubicBezTo>
                  <a:cubicBezTo>
                    <a:pt x="88813" y="73623"/>
                    <a:pt x="89394" y="74202"/>
                    <a:pt x="89685" y="74396"/>
                  </a:cubicBezTo>
                  <a:lnTo>
                    <a:pt x="90169" y="74975"/>
                  </a:lnTo>
                  <a:lnTo>
                    <a:pt x="113414" y="92946"/>
                  </a:lnTo>
                  <a:cubicBezTo>
                    <a:pt x="113704" y="92946"/>
                    <a:pt x="113704" y="93236"/>
                    <a:pt x="113995" y="93236"/>
                  </a:cubicBezTo>
                  <a:cubicBezTo>
                    <a:pt x="114285" y="93526"/>
                    <a:pt x="114576" y="93526"/>
                    <a:pt x="114576" y="93526"/>
                  </a:cubicBezTo>
                  <a:cubicBezTo>
                    <a:pt x="114769" y="93816"/>
                    <a:pt x="115351" y="94299"/>
                    <a:pt x="115351" y="95458"/>
                  </a:cubicBezTo>
                  <a:lnTo>
                    <a:pt x="115351" y="95942"/>
                  </a:lnTo>
                  <a:cubicBezTo>
                    <a:pt x="113995" y="103091"/>
                    <a:pt x="104116" y="114202"/>
                    <a:pt x="91331" y="114202"/>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3" name="Google Shape;1213;p74"/>
            <p:cNvSpPr/>
            <p:nvPr/>
          </p:nvSpPr>
          <p:spPr>
            <a:xfrm>
              <a:off x="7463039" y="2949445"/>
              <a:ext cx="297000" cy="297000"/>
            </a:xfrm>
            <a:custGeom>
              <a:avLst/>
              <a:gdLst/>
              <a:ahLst/>
              <a:cxnLst/>
              <a:rect l="l" t="t" r="r" b="b"/>
              <a:pathLst>
                <a:path w="120000" h="120000" extrusionOk="0">
                  <a:moveTo>
                    <a:pt x="65278" y="5493"/>
                  </a:moveTo>
                  <a:cubicBezTo>
                    <a:pt x="92397" y="5493"/>
                    <a:pt x="114479" y="27469"/>
                    <a:pt x="114479" y="54457"/>
                  </a:cubicBezTo>
                  <a:cubicBezTo>
                    <a:pt x="114479" y="56000"/>
                    <a:pt x="115641" y="57156"/>
                    <a:pt x="117191" y="57156"/>
                  </a:cubicBezTo>
                  <a:cubicBezTo>
                    <a:pt x="118837" y="57156"/>
                    <a:pt x="120000" y="56000"/>
                    <a:pt x="120000" y="54457"/>
                  </a:cubicBezTo>
                  <a:cubicBezTo>
                    <a:pt x="120000" y="24481"/>
                    <a:pt x="95399" y="0"/>
                    <a:pt x="65278" y="0"/>
                  </a:cubicBezTo>
                  <a:cubicBezTo>
                    <a:pt x="63631" y="0"/>
                    <a:pt x="62566" y="1060"/>
                    <a:pt x="62566" y="2698"/>
                  </a:cubicBezTo>
                  <a:cubicBezTo>
                    <a:pt x="62566" y="4337"/>
                    <a:pt x="63631" y="5493"/>
                    <a:pt x="65278" y="5493"/>
                  </a:cubicBezTo>
                  <a:close/>
                  <a:moveTo>
                    <a:pt x="65278" y="32674"/>
                  </a:moveTo>
                  <a:cubicBezTo>
                    <a:pt x="77288" y="32674"/>
                    <a:pt x="87167" y="42409"/>
                    <a:pt x="87167" y="54457"/>
                  </a:cubicBezTo>
                  <a:cubicBezTo>
                    <a:pt x="87167" y="56000"/>
                    <a:pt x="88232" y="57156"/>
                    <a:pt x="89878" y="57156"/>
                  </a:cubicBezTo>
                  <a:cubicBezTo>
                    <a:pt x="91525" y="57156"/>
                    <a:pt x="92590" y="56000"/>
                    <a:pt x="92590" y="54457"/>
                  </a:cubicBezTo>
                  <a:cubicBezTo>
                    <a:pt x="92590" y="39421"/>
                    <a:pt x="80290" y="27180"/>
                    <a:pt x="65278" y="27180"/>
                  </a:cubicBezTo>
                  <a:cubicBezTo>
                    <a:pt x="63631" y="27180"/>
                    <a:pt x="62566" y="28337"/>
                    <a:pt x="62566" y="29975"/>
                  </a:cubicBezTo>
                  <a:cubicBezTo>
                    <a:pt x="62566" y="31518"/>
                    <a:pt x="63631" y="32674"/>
                    <a:pt x="65278" y="32674"/>
                  </a:cubicBezTo>
                  <a:close/>
                  <a:moveTo>
                    <a:pt x="65278" y="59855"/>
                  </a:moveTo>
                  <a:cubicBezTo>
                    <a:pt x="68280" y="59855"/>
                    <a:pt x="70799" y="57445"/>
                    <a:pt x="70799" y="54457"/>
                  </a:cubicBezTo>
                  <a:cubicBezTo>
                    <a:pt x="70799" y="51469"/>
                    <a:pt x="68280" y="48963"/>
                    <a:pt x="65278" y="48963"/>
                  </a:cubicBezTo>
                  <a:cubicBezTo>
                    <a:pt x="62276" y="48963"/>
                    <a:pt x="59854" y="51469"/>
                    <a:pt x="59854" y="54457"/>
                  </a:cubicBezTo>
                  <a:cubicBezTo>
                    <a:pt x="59854" y="57445"/>
                    <a:pt x="62276" y="59855"/>
                    <a:pt x="65278" y="59855"/>
                  </a:cubicBezTo>
                  <a:close/>
                  <a:moveTo>
                    <a:pt x="120000" y="95228"/>
                  </a:moveTo>
                  <a:cubicBezTo>
                    <a:pt x="120000" y="93012"/>
                    <a:pt x="119128" y="90891"/>
                    <a:pt x="117481" y="89542"/>
                  </a:cubicBezTo>
                  <a:cubicBezTo>
                    <a:pt x="116997" y="88963"/>
                    <a:pt x="116707" y="88674"/>
                    <a:pt x="116125" y="88385"/>
                  </a:cubicBezTo>
                  <a:lnTo>
                    <a:pt x="92881" y="70457"/>
                  </a:lnTo>
                  <a:cubicBezTo>
                    <a:pt x="91525" y="69108"/>
                    <a:pt x="89394" y="68048"/>
                    <a:pt x="87167" y="68048"/>
                  </a:cubicBezTo>
                  <a:cubicBezTo>
                    <a:pt x="85230" y="68048"/>
                    <a:pt x="83583" y="68530"/>
                    <a:pt x="82227" y="69686"/>
                  </a:cubicBezTo>
                  <a:lnTo>
                    <a:pt x="75641" y="76144"/>
                  </a:lnTo>
                  <a:lnTo>
                    <a:pt x="75641" y="76144"/>
                  </a:lnTo>
                  <a:cubicBezTo>
                    <a:pt x="74576" y="77301"/>
                    <a:pt x="73220" y="78072"/>
                    <a:pt x="71573" y="78072"/>
                  </a:cubicBezTo>
                  <a:cubicBezTo>
                    <a:pt x="69636" y="78072"/>
                    <a:pt x="67990" y="77301"/>
                    <a:pt x="67215" y="75662"/>
                  </a:cubicBezTo>
                  <a:lnTo>
                    <a:pt x="67215" y="75951"/>
                  </a:lnTo>
                  <a:cubicBezTo>
                    <a:pt x="58208" y="69397"/>
                    <a:pt x="50266" y="61783"/>
                    <a:pt x="43970" y="52819"/>
                  </a:cubicBezTo>
                  <a:lnTo>
                    <a:pt x="44261" y="52819"/>
                  </a:lnTo>
                  <a:cubicBezTo>
                    <a:pt x="42905" y="51662"/>
                    <a:pt x="41840" y="50024"/>
                    <a:pt x="41840" y="48192"/>
                  </a:cubicBezTo>
                  <a:cubicBezTo>
                    <a:pt x="41840" y="46554"/>
                    <a:pt x="42615" y="44915"/>
                    <a:pt x="43680" y="44048"/>
                  </a:cubicBezTo>
                  <a:lnTo>
                    <a:pt x="43680" y="44048"/>
                  </a:lnTo>
                  <a:lnTo>
                    <a:pt x="50266" y="37783"/>
                  </a:lnTo>
                  <a:cubicBezTo>
                    <a:pt x="51331" y="36433"/>
                    <a:pt x="51912" y="34795"/>
                    <a:pt x="51912" y="32963"/>
                  </a:cubicBezTo>
                  <a:cubicBezTo>
                    <a:pt x="51912" y="30746"/>
                    <a:pt x="51041" y="28530"/>
                    <a:pt x="49491" y="27180"/>
                  </a:cubicBezTo>
                  <a:lnTo>
                    <a:pt x="31380" y="4048"/>
                  </a:lnTo>
                  <a:cubicBezTo>
                    <a:pt x="31089" y="3566"/>
                    <a:pt x="30605" y="2987"/>
                    <a:pt x="30314" y="2698"/>
                  </a:cubicBezTo>
                  <a:cubicBezTo>
                    <a:pt x="28958" y="1349"/>
                    <a:pt x="26731" y="289"/>
                    <a:pt x="24600" y="289"/>
                  </a:cubicBezTo>
                  <a:cubicBezTo>
                    <a:pt x="13656" y="289"/>
                    <a:pt x="0" y="13108"/>
                    <a:pt x="0" y="28819"/>
                  </a:cubicBezTo>
                  <a:cubicBezTo>
                    <a:pt x="0" y="33156"/>
                    <a:pt x="1065" y="37301"/>
                    <a:pt x="2711" y="41060"/>
                  </a:cubicBezTo>
                  <a:lnTo>
                    <a:pt x="2711" y="41060"/>
                  </a:lnTo>
                  <a:cubicBezTo>
                    <a:pt x="19079" y="73734"/>
                    <a:pt x="46392" y="100915"/>
                    <a:pt x="79225" y="117204"/>
                  </a:cubicBezTo>
                  <a:lnTo>
                    <a:pt x="79225" y="117204"/>
                  </a:lnTo>
                  <a:cubicBezTo>
                    <a:pt x="83099" y="118843"/>
                    <a:pt x="87167" y="120000"/>
                    <a:pt x="91525" y="120000"/>
                  </a:cubicBezTo>
                  <a:cubicBezTo>
                    <a:pt x="107118" y="119710"/>
                    <a:pt x="120000" y="106120"/>
                    <a:pt x="120000" y="95228"/>
                  </a:cubicBezTo>
                  <a:lnTo>
                    <a:pt x="120000" y="95228"/>
                  </a:lnTo>
                  <a:lnTo>
                    <a:pt x="120000" y="95228"/>
                  </a:lnTo>
                  <a:close/>
                  <a:moveTo>
                    <a:pt x="91234" y="114216"/>
                  </a:moveTo>
                  <a:cubicBezTo>
                    <a:pt x="87748" y="114216"/>
                    <a:pt x="84455" y="113445"/>
                    <a:pt x="81452" y="112096"/>
                  </a:cubicBezTo>
                  <a:cubicBezTo>
                    <a:pt x="81162" y="111807"/>
                    <a:pt x="80871" y="111807"/>
                    <a:pt x="80581" y="111807"/>
                  </a:cubicBezTo>
                  <a:cubicBezTo>
                    <a:pt x="49491" y="96000"/>
                    <a:pt x="23728" y="70457"/>
                    <a:pt x="7941" y="39421"/>
                  </a:cubicBezTo>
                  <a:cubicBezTo>
                    <a:pt x="7941" y="39228"/>
                    <a:pt x="7651" y="38939"/>
                    <a:pt x="7651" y="38650"/>
                  </a:cubicBezTo>
                  <a:cubicBezTo>
                    <a:pt x="6295" y="35373"/>
                    <a:pt x="5423" y="32096"/>
                    <a:pt x="5423" y="28819"/>
                  </a:cubicBezTo>
                  <a:cubicBezTo>
                    <a:pt x="5423" y="15807"/>
                    <a:pt x="16949" y="5686"/>
                    <a:pt x="24600" y="5686"/>
                  </a:cubicBezTo>
                  <a:cubicBezTo>
                    <a:pt x="25665" y="5686"/>
                    <a:pt x="26246" y="6265"/>
                    <a:pt x="26440" y="6554"/>
                  </a:cubicBezTo>
                  <a:cubicBezTo>
                    <a:pt x="26440" y="6554"/>
                    <a:pt x="26731" y="6843"/>
                    <a:pt x="26731" y="7036"/>
                  </a:cubicBezTo>
                  <a:cubicBezTo>
                    <a:pt x="26731" y="7325"/>
                    <a:pt x="27021" y="7325"/>
                    <a:pt x="27021" y="7614"/>
                  </a:cubicBezTo>
                  <a:lnTo>
                    <a:pt x="45036" y="30746"/>
                  </a:lnTo>
                  <a:lnTo>
                    <a:pt x="45617" y="31325"/>
                  </a:lnTo>
                  <a:cubicBezTo>
                    <a:pt x="45907" y="31518"/>
                    <a:pt x="46392" y="32096"/>
                    <a:pt x="46392" y="33156"/>
                  </a:cubicBezTo>
                  <a:cubicBezTo>
                    <a:pt x="46392" y="33734"/>
                    <a:pt x="46392" y="34024"/>
                    <a:pt x="46198" y="34602"/>
                  </a:cubicBezTo>
                  <a:lnTo>
                    <a:pt x="40193" y="40578"/>
                  </a:lnTo>
                  <a:lnTo>
                    <a:pt x="40193" y="40578"/>
                  </a:lnTo>
                  <a:cubicBezTo>
                    <a:pt x="37966" y="42698"/>
                    <a:pt x="36610" y="45397"/>
                    <a:pt x="36610" y="48385"/>
                  </a:cubicBezTo>
                  <a:cubicBezTo>
                    <a:pt x="36610" y="51180"/>
                    <a:pt x="37675" y="53879"/>
                    <a:pt x="39612" y="56000"/>
                  </a:cubicBezTo>
                  <a:lnTo>
                    <a:pt x="39903" y="56289"/>
                  </a:lnTo>
                  <a:cubicBezTo>
                    <a:pt x="46682" y="65542"/>
                    <a:pt x="54915" y="73734"/>
                    <a:pt x="64503" y="80481"/>
                  </a:cubicBezTo>
                  <a:cubicBezTo>
                    <a:pt x="64503" y="80481"/>
                    <a:pt x="64794" y="80481"/>
                    <a:pt x="64794" y="80771"/>
                  </a:cubicBezTo>
                  <a:cubicBezTo>
                    <a:pt x="66634" y="82698"/>
                    <a:pt x="69443" y="83759"/>
                    <a:pt x="72445" y="83759"/>
                  </a:cubicBezTo>
                  <a:cubicBezTo>
                    <a:pt x="75157" y="83759"/>
                    <a:pt x="78159" y="82698"/>
                    <a:pt x="80096" y="80481"/>
                  </a:cubicBezTo>
                  <a:lnTo>
                    <a:pt x="80290" y="80289"/>
                  </a:lnTo>
                  <a:lnTo>
                    <a:pt x="86392" y="74024"/>
                  </a:lnTo>
                  <a:cubicBezTo>
                    <a:pt x="86876" y="73734"/>
                    <a:pt x="87167" y="73734"/>
                    <a:pt x="87748" y="73734"/>
                  </a:cubicBezTo>
                  <a:cubicBezTo>
                    <a:pt x="88813" y="73734"/>
                    <a:pt x="89394" y="74313"/>
                    <a:pt x="89588" y="74506"/>
                  </a:cubicBezTo>
                  <a:lnTo>
                    <a:pt x="90169" y="75084"/>
                  </a:lnTo>
                  <a:lnTo>
                    <a:pt x="113414" y="93012"/>
                  </a:lnTo>
                  <a:cubicBezTo>
                    <a:pt x="113704" y="93012"/>
                    <a:pt x="113704" y="93301"/>
                    <a:pt x="113995" y="93301"/>
                  </a:cubicBezTo>
                  <a:cubicBezTo>
                    <a:pt x="114188" y="93590"/>
                    <a:pt x="114479" y="93590"/>
                    <a:pt x="114479" y="93590"/>
                  </a:cubicBezTo>
                  <a:cubicBezTo>
                    <a:pt x="114769" y="93879"/>
                    <a:pt x="115351" y="94361"/>
                    <a:pt x="115351" y="95518"/>
                  </a:cubicBezTo>
                  <a:lnTo>
                    <a:pt x="115351" y="96000"/>
                  </a:lnTo>
                  <a:cubicBezTo>
                    <a:pt x="113995" y="103132"/>
                    <a:pt x="104116" y="114216"/>
                    <a:pt x="91234" y="11421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4" name="Google Shape;1214;p74"/>
            <p:cNvSpPr/>
            <p:nvPr/>
          </p:nvSpPr>
          <p:spPr>
            <a:xfrm>
              <a:off x="8096934" y="2949445"/>
              <a:ext cx="168600" cy="297000"/>
            </a:xfrm>
            <a:custGeom>
              <a:avLst/>
              <a:gdLst/>
              <a:ahLst/>
              <a:cxnLst/>
              <a:rect l="l" t="t" r="r" b="b"/>
              <a:pathLst>
                <a:path w="120000" h="120000" extrusionOk="0">
                  <a:moveTo>
                    <a:pt x="120000" y="46376"/>
                  </a:moveTo>
                  <a:cubicBezTo>
                    <a:pt x="120000" y="44734"/>
                    <a:pt x="118050" y="43671"/>
                    <a:pt x="115036" y="43671"/>
                  </a:cubicBezTo>
                  <a:lnTo>
                    <a:pt x="74977" y="43671"/>
                  </a:lnTo>
                  <a:lnTo>
                    <a:pt x="99438" y="3574"/>
                  </a:lnTo>
                  <a:lnTo>
                    <a:pt x="99438" y="3574"/>
                  </a:lnTo>
                  <a:cubicBezTo>
                    <a:pt x="99438" y="3285"/>
                    <a:pt x="99970" y="2995"/>
                    <a:pt x="99970" y="2705"/>
                  </a:cubicBezTo>
                  <a:cubicBezTo>
                    <a:pt x="99970" y="1062"/>
                    <a:pt x="98020" y="0"/>
                    <a:pt x="95007" y="0"/>
                  </a:cubicBezTo>
                  <a:lnTo>
                    <a:pt x="45022" y="0"/>
                  </a:lnTo>
                  <a:cubicBezTo>
                    <a:pt x="42895" y="0"/>
                    <a:pt x="40945" y="869"/>
                    <a:pt x="40413" y="1932"/>
                  </a:cubicBezTo>
                  <a:lnTo>
                    <a:pt x="40413" y="1932"/>
                  </a:lnTo>
                  <a:lnTo>
                    <a:pt x="531" y="67342"/>
                  </a:lnTo>
                  <a:lnTo>
                    <a:pt x="531" y="67342"/>
                  </a:lnTo>
                  <a:cubicBezTo>
                    <a:pt x="531" y="67632"/>
                    <a:pt x="0" y="67922"/>
                    <a:pt x="0" y="68212"/>
                  </a:cubicBezTo>
                  <a:cubicBezTo>
                    <a:pt x="0" y="69855"/>
                    <a:pt x="1949" y="70917"/>
                    <a:pt x="4963" y="70917"/>
                  </a:cubicBezTo>
                  <a:lnTo>
                    <a:pt x="49453" y="70917"/>
                  </a:lnTo>
                  <a:lnTo>
                    <a:pt x="40059" y="117004"/>
                  </a:lnTo>
                  <a:lnTo>
                    <a:pt x="40059" y="117004"/>
                  </a:lnTo>
                  <a:lnTo>
                    <a:pt x="40059" y="117294"/>
                  </a:lnTo>
                  <a:cubicBezTo>
                    <a:pt x="40059" y="118937"/>
                    <a:pt x="42008" y="120000"/>
                    <a:pt x="45022" y="120000"/>
                  </a:cubicBezTo>
                  <a:cubicBezTo>
                    <a:pt x="46971" y="120000"/>
                    <a:pt x="48567" y="119420"/>
                    <a:pt x="49453" y="118357"/>
                  </a:cubicBezTo>
                  <a:lnTo>
                    <a:pt x="49453" y="118357"/>
                  </a:lnTo>
                  <a:lnTo>
                    <a:pt x="119468" y="47439"/>
                  </a:lnTo>
                  <a:lnTo>
                    <a:pt x="119468" y="47439"/>
                  </a:lnTo>
                  <a:cubicBezTo>
                    <a:pt x="120000" y="47149"/>
                    <a:pt x="120000" y="46956"/>
                    <a:pt x="120000" y="46376"/>
                  </a:cubicBezTo>
                  <a:close/>
                  <a:moveTo>
                    <a:pt x="52998" y="103671"/>
                  </a:moveTo>
                  <a:lnTo>
                    <a:pt x="59911" y="68405"/>
                  </a:lnTo>
                  <a:lnTo>
                    <a:pt x="59911" y="68405"/>
                  </a:lnTo>
                  <a:lnTo>
                    <a:pt x="59911" y="68212"/>
                  </a:lnTo>
                  <a:cubicBezTo>
                    <a:pt x="59911" y="66570"/>
                    <a:pt x="57961" y="65410"/>
                    <a:pt x="54948" y="65410"/>
                  </a:cubicBezTo>
                  <a:lnTo>
                    <a:pt x="12053" y="65410"/>
                  </a:lnTo>
                  <a:lnTo>
                    <a:pt x="48567" y="5507"/>
                  </a:lnTo>
                  <a:lnTo>
                    <a:pt x="87917" y="5507"/>
                  </a:lnTo>
                  <a:lnTo>
                    <a:pt x="63456" y="45507"/>
                  </a:lnTo>
                  <a:lnTo>
                    <a:pt x="63456" y="45507"/>
                  </a:lnTo>
                  <a:cubicBezTo>
                    <a:pt x="63456" y="45797"/>
                    <a:pt x="62924" y="46086"/>
                    <a:pt x="62924" y="46376"/>
                  </a:cubicBezTo>
                  <a:cubicBezTo>
                    <a:pt x="62924" y="48019"/>
                    <a:pt x="65051" y="49082"/>
                    <a:pt x="68064" y="49082"/>
                  </a:cubicBezTo>
                  <a:lnTo>
                    <a:pt x="106528" y="49082"/>
                  </a:lnTo>
                  <a:lnTo>
                    <a:pt x="52998" y="103671"/>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9"/>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Giải thuật di truyền</a:t>
            </a:r>
            <a:endParaRPr dirty="0"/>
          </a:p>
        </p:txBody>
      </p:sp>
      <p:grpSp>
        <p:nvGrpSpPr>
          <p:cNvPr id="389" name="Google Shape;389;p49"/>
          <p:cNvGrpSpPr/>
          <p:nvPr/>
        </p:nvGrpSpPr>
        <p:grpSpPr>
          <a:xfrm rot="5400000">
            <a:off x="8641234" y="411193"/>
            <a:ext cx="278152" cy="345818"/>
            <a:chOff x="0" y="46600"/>
            <a:chExt cx="3121800" cy="5004600"/>
          </a:xfrm>
        </p:grpSpPr>
        <p:sp>
          <p:nvSpPr>
            <p:cNvPr id="390" name="Google Shape;390;p49"/>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9"/>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2" name="Google Shape;392;p49"/>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 name="Text Placeholder 2"/>
          <p:cNvSpPr>
            <a:spLocks noGrp="1"/>
          </p:cNvSpPr>
          <p:nvPr>
            <p:ph type="body" idx="1"/>
          </p:nvPr>
        </p:nvSpPr>
        <p:spPr>
          <a:xfrm>
            <a:off x="370475" y="1348400"/>
            <a:ext cx="8236926" cy="3416400"/>
          </a:xfrm>
        </p:spPr>
        <p:txBody>
          <a:bodyPr/>
          <a:lstStyle/>
          <a:p>
            <a:r>
              <a:rPr lang="en-US" dirty="0" err="1" smtClean="0"/>
              <a:t>Dựa</a:t>
            </a:r>
            <a:r>
              <a:rPr lang="en-US" dirty="0" smtClean="0"/>
              <a:t> </a:t>
            </a:r>
            <a:r>
              <a:rPr lang="en-US" dirty="0" err="1" smtClean="0"/>
              <a:t>trên</a:t>
            </a:r>
            <a:r>
              <a:rPr lang="en-US" dirty="0" smtClean="0"/>
              <a:t> </a:t>
            </a:r>
            <a:r>
              <a:rPr lang="en-US" dirty="0" err="1" smtClean="0"/>
              <a:t>quan</a:t>
            </a:r>
            <a:r>
              <a:rPr lang="en-US" dirty="0" smtClean="0"/>
              <a:t> </a:t>
            </a:r>
            <a:r>
              <a:rPr lang="en-US" dirty="0" err="1" smtClean="0"/>
              <a:t>niệm</a:t>
            </a:r>
            <a:r>
              <a:rPr lang="en-US" dirty="0" smtClean="0"/>
              <a:t>: </a:t>
            </a:r>
            <a:r>
              <a:rPr lang="en-US" dirty="0" err="1" smtClean="0"/>
              <a:t>Quá</a:t>
            </a:r>
            <a:r>
              <a:rPr lang="en-US" dirty="0" smtClean="0"/>
              <a:t> </a:t>
            </a:r>
            <a:r>
              <a:rPr lang="en-US" dirty="0" err="1" smtClean="0"/>
              <a:t>trình</a:t>
            </a:r>
            <a:r>
              <a:rPr lang="en-US" dirty="0" smtClean="0"/>
              <a:t> </a:t>
            </a:r>
            <a:r>
              <a:rPr lang="en-US" dirty="0" err="1" smtClean="0"/>
              <a:t>tiến</a:t>
            </a:r>
            <a:r>
              <a:rPr lang="en-US" dirty="0" smtClean="0"/>
              <a:t> </a:t>
            </a:r>
            <a:r>
              <a:rPr lang="en-US" dirty="0" err="1" smtClean="0"/>
              <a:t>hóa</a:t>
            </a:r>
            <a:r>
              <a:rPr lang="en-US" dirty="0" smtClean="0"/>
              <a:t> </a:t>
            </a:r>
            <a:r>
              <a:rPr lang="en-US" dirty="0" err="1" smtClean="0"/>
              <a:t>tự</a:t>
            </a:r>
            <a:r>
              <a:rPr lang="en-US" dirty="0" smtClean="0"/>
              <a:t> </a:t>
            </a:r>
            <a:r>
              <a:rPr lang="en-US" dirty="0" err="1" smtClean="0"/>
              <a:t>nhiên</a:t>
            </a:r>
            <a:r>
              <a:rPr lang="en-US" dirty="0" smtClean="0"/>
              <a:t> </a:t>
            </a:r>
            <a:r>
              <a:rPr lang="en-US" dirty="0" err="1" smtClean="0"/>
              <a:t>là</a:t>
            </a:r>
            <a:r>
              <a:rPr lang="en-US" dirty="0" smtClean="0"/>
              <a:t> </a:t>
            </a:r>
            <a:r>
              <a:rPr lang="en-US" dirty="0" err="1" smtClean="0"/>
              <a:t>hoàn</a:t>
            </a:r>
            <a:r>
              <a:rPr lang="en-US" dirty="0" smtClean="0"/>
              <a:t> </a:t>
            </a:r>
            <a:r>
              <a:rPr lang="en-US" dirty="0" err="1" smtClean="0"/>
              <a:t>hảo</a:t>
            </a:r>
            <a:r>
              <a:rPr lang="en-US" dirty="0" smtClean="0"/>
              <a:t> </a:t>
            </a:r>
            <a:r>
              <a:rPr lang="en-US" dirty="0" err="1" smtClean="0"/>
              <a:t>nhất</a:t>
            </a:r>
            <a:endParaRPr lang="en-US" dirty="0" smtClean="0"/>
          </a:p>
          <a:p>
            <a:r>
              <a:rPr lang="en-US" dirty="0" err="1" smtClean="0"/>
              <a:t>Mô</a:t>
            </a:r>
            <a:r>
              <a:rPr lang="en-US" dirty="0" smtClean="0"/>
              <a:t> </a:t>
            </a:r>
            <a:r>
              <a:rPr lang="en-US" dirty="0" err="1" smtClean="0"/>
              <a:t>phỏng</a:t>
            </a:r>
            <a:r>
              <a:rPr lang="en-US" dirty="0" smtClean="0"/>
              <a:t> 4 </a:t>
            </a:r>
            <a:r>
              <a:rPr lang="en-US" dirty="0" err="1" smtClean="0"/>
              <a:t>quá</a:t>
            </a:r>
            <a:r>
              <a:rPr lang="en-US" dirty="0" smtClean="0"/>
              <a:t> </a:t>
            </a:r>
            <a:r>
              <a:rPr lang="en-US" dirty="0" err="1" smtClean="0"/>
              <a:t>trình</a:t>
            </a:r>
            <a:r>
              <a:rPr lang="en-US" dirty="0" smtClean="0"/>
              <a:t> </a:t>
            </a:r>
            <a:r>
              <a:rPr lang="en-US" dirty="0" err="1" smtClean="0"/>
              <a:t>cơ</a:t>
            </a:r>
            <a:r>
              <a:rPr lang="en-US" dirty="0" smtClean="0"/>
              <a:t> </a:t>
            </a:r>
            <a:r>
              <a:rPr lang="en-US" dirty="0" err="1" smtClean="0"/>
              <a:t>bản</a:t>
            </a:r>
            <a:r>
              <a:rPr lang="en-US" dirty="0" smtClean="0"/>
              <a:t>: Lai </a:t>
            </a:r>
            <a:r>
              <a:rPr lang="en-US" dirty="0" err="1" smtClean="0"/>
              <a:t>ghép</a:t>
            </a:r>
            <a:r>
              <a:rPr lang="en-US" dirty="0" smtClean="0"/>
              <a:t>, </a:t>
            </a:r>
            <a:r>
              <a:rPr lang="en-US" dirty="0" err="1" smtClean="0"/>
              <a:t>đột</a:t>
            </a:r>
            <a:r>
              <a:rPr lang="en-US" dirty="0" smtClean="0"/>
              <a:t> </a:t>
            </a:r>
            <a:r>
              <a:rPr lang="en-US" dirty="0" err="1" smtClean="0"/>
              <a:t>biến</a:t>
            </a:r>
            <a:r>
              <a:rPr lang="en-US" dirty="0" smtClean="0"/>
              <a:t>, </a:t>
            </a:r>
            <a:r>
              <a:rPr lang="en-US" dirty="0" err="1" smtClean="0"/>
              <a:t>sinh</a:t>
            </a:r>
            <a:r>
              <a:rPr lang="en-US" dirty="0" smtClean="0"/>
              <a:t> </a:t>
            </a:r>
            <a:r>
              <a:rPr lang="en-US" dirty="0" err="1" smtClean="0"/>
              <a:t>sản</a:t>
            </a:r>
            <a:r>
              <a:rPr lang="en-US" dirty="0" smtClean="0"/>
              <a:t>, </a:t>
            </a:r>
            <a:r>
              <a:rPr lang="en-US" dirty="0" err="1" smtClean="0"/>
              <a:t>chọn</a:t>
            </a:r>
            <a:r>
              <a:rPr lang="en-US" dirty="0" smtClean="0"/>
              <a:t> </a:t>
            </a:r>
            <a:r>
              <a:rPr lang="en-US" dirty="0" err="1" smtClean="0"/>
              <a:t>lọc</a:t>
            </a:r>
            <a:r>
              <a:rPr lang="en-US" dirty="0" smtClean="0"/>
              <a:t> </a:t>
            </a:r>
            <a:r>
              <a:rPr lang="en-US" dirty="0" err="1" smtClean="0"/>
              <a:t>tự</a:t>
            </a:r>
            <a:r>
              <a:rPr lang="en-US" dirty="0" smtClean="0"/>
              <a:t> </a:t>
            </a:r>
            <a:r>
              <a:rPr lang="en-US" dirty="0" err="1" smtClean="0"/>
              <a:t>nhiên</a:t>
            </a:r>
            <a:endParaRPr lang="en-US" dirty="0" smtClean="0"/>
          </a:p>
          <a:p>
            <a:r>
              <a:rPr lang="en-US" dirty="0" err="1" smtClean="0"/>
              <a:t>Gồm</a:t>
            </a:r>
            <a:r>
              <a:rPr lang="en-US" dirty="0" smtClean="0"/>
              <a:t> 5 </a:t>
            </a:r>
            <a:r>
              <a:rPr lang="en-US" dirty="0" err="1" smtClean="0"/>
              <a:t>thành</a:t>
            </a:r>
            <a:r>
              <a:rPr lang="en-US" dirty="0" smtClean="0"/>
              <a:t> </a:t>
            </a:r>
            <a:r>
              <a:rPr lang="en-US" dirty="0" err="1" smtClean="0"/>
              <a:t>phần</a:t>
            </a:r>
            <a:r>
              <a:rPr lang="en-US" dirty="0" smtClean="0"/>
              <a:t>:</a:t>
            </a:r>
          </a:p>
          <a:p>
            <a:pPr marL="114300" indent="0">
              <a:buNone/>
            </a:pPr>
            <a:r>
              <a:rPr lang="en-US" dirty="0"/>
              <a:t>	</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Cách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biểu</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diễn</a:t>
            </a:r>
            <a:r>
              <a:rPr lang="en-US" dirty="0" smtClean="0">
                <a:latin typeface="Times New Roman" panose="02020603050405020304" pitchFamily="18" charset="0"/>
                <a:cs typeface="Times New Roman" panose="02020603050405020304" pitchFamily="18" charset="0"/>
              </a:rPr>
              <a:t> di </a:t>
            </a:r>
            <a:r>
              <a:rPr lang="en-US" dirty="0" err="1" smtClean="0">
                <a:latin typeface="Times New Roman" panose="02020603050405020304" pitchFamily="18" charset="0"/>
                <a:cs typeface="Times New Roman" panose="02020603050405020304" pitchFamily="18" charset="0"/>
              </a:rPr>
              <a:t>truyền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cho</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lời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giải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của</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bài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toán</a:t>
            </a:r>
            <a:endParaRPr lang="en-US" dirty="0" smtClean="0">
              <a:latin typeface="Times New Roman" panose="02020603050405020304" pitchFamily="18" charset="0"/>
              <a:cs typeface="Times New Roman" panose="02020603050405020304" pitchFamily="18" charset="0"/>
            </a:endParaRPr>
          </a:p>
          <a:p>
            <a:pPr marL="114300" indent="0">
              <a:buNone/>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Cách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khởi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tạo</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quần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thể</a:t>
            </a:r>
            <a:r>
              <a:rPr lang="en-US" dirty="0" smtClean="0">
                <a:latin typeface="Times New Roman" panose="02020603050405020304" pitchFamily="18" charset="0"/>
                <a:cs typeface="Times New Roman" panose="02020603050405020304" pitchFamily="18" charset="0"/>
              </a:rPr>
              <a:t> ban </a:t>
            </a:r>
            <a:r>
              <a:rPr lang="en-US" dirty="0" err="1" smtClean="0">
                <a:latin typeface="Times New Roman" panose="02020603050405020304" pitchFamily="18" charset="0"/>
                <a:cs typeface="Times New Roman" panose="02020603050405020304" pitchFamily="18" charset="0"/>
              </a:rPr>
              <a:t>đầu</a:t>
            </a:r>
            <a:endParaRPr lang="en-US" dirty="0" smtClean="0">
              <a:latin typeface="Times New Roman" panose="02020603050405020304" pitchFamily="18" charset="0"/>
              <a:cs typeface="Times New Roman" panose="02020603050405020304" pitchFamily="18" charset="0"/>
            </a:endParaRPr>
          </a:p>
          <a:p>
            <a:pPr marL="114300" indent="0">
              <a:buNone/>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Một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hàm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lượng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giác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đóng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vai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trò</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môi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trường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đánh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giá</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các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lời</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giải</a:t>
            </a:r>
            <a:endParaRPr lang="en-US" dirty="0" smtClean="0">
              <a:latin typeface="Times New Roman" panose="02020603050405020304" pitchFamily="18" charset="0"/>
              <a:cs typeface="Times New Roman" panose="02020603050405020304" pitchFamily="18" charset="0"/>
            </a:endParaRPr>
          </a:p>
          <a:p>
            <a:pPr marL="114300" indent="0">
              <a:buNone/>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Các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phép</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toán</a:t>
            </a:r>
            <a:r>
              <a:rPr lang="en-US" dirty="0" smtClean="0">
                <a:latin typeface="Times New Roman" panose="02020603050405020304" pitchFamily="18" charset="0"/>
                <a:cs typeface="Times New Roman" panose="02020603050405020304" pitchFamily="18" charset="0"/>
              </a:rPr>
              <a:t> di </a:t>
            </a:r>
            <a:r>
              <a:rPr lang="en-US" dirty="0" err="1" smtClean="0">
                <a:latin typeface="Times New Roman" panose="02020603050405020304" pitchFamily="18" charset="0"/>
                <a:cs typeface="Times New Roman" panose="02020603050405020304" pitchFamily="18" charset="0"/>
              </a:rPr>
              <a:t>truyền</a:t>
            </a:r>
            <a:endParaRPr lang="en-US" dirty="0" smtClean="0">
              <a:latin typeface="Times New Roman" panose="02020603050405020304" pitchFamily="18" charset="0"/>
              <a:cs typeface="Times New Roman" panose="02020603050405020304" pitchFamily="18" charset="0"/>
            </a:endParaRPr>
          </a:p>
          <a:p>
            <a:pPr marL="114300" indent="0">
              <a:buNone/>
            </a:pP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Các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tham</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số</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khác</a:t>
            </a:r>
            <a:r>
              <a:rPr lang="en-US" dirty="0" smtClean="0">
                <a:latin typeface="Times New Roman" panose="02020603050405020304" pitchFamily="18" charset="0"/>
                <a:cs typeface="Times New Roman" panose="02020603050405020304" pitchFamily="18" charset="0"/>
              </a:rPr>
              <a:t> ( </a:t>
            </a:r>
            <a:r>
              <a:rPr lang="en-US" dirty="0" err="1" smtClean="0">
                <a:latin typeface="Times New Roman" panose="02020603050405020304" pitchFamily="18" charset="0"/>
                <a:cs typeface="Times New Roman" panose="02020603050405020304" pitchFamily="18" charset="0"/>
              </a:rPr>
              <a:t>kích</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thước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quần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thể</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xác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suất</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áp</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dụng</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các</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phép</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toán</a:t>
            </a:r>
            <a:r>
              <a:rPr lang="en-US" dirty="0" smtClean="0">
                <a:latin typeface="Times New Roman" panose="02020603050405020304" pitchFamily="18" charset="0"/>
                <a:cs typeface="Times New Roman" panose="02020603050405020304" pitchFamily="18" charset="0"/>
              </a:rPr>
              <a:t> di </a:t>
            </a:r>
            <a:r>
              <a:rPr lang="en-US" dirty="0" err="1" smtClean="0">
                <a:latin typeface="Times New Roman" panose="02020603050405020304" pitchFamily="18" charset="0"/>
                <a:cs typeface="Times New Roman" panose="02020603050405020304" pitchFamily="18" charset="0"/>
              </a:rPr>
              <a:t>truyền</a:t>
            </a:r>
            <a:r>
              <a:rPr lang="en-US" dirty="0" smtClean="0">
                <a:latin typeface="Times New Roman" panose="02020603050405020304" pitchFamily="18" charset="0"/>
                <a:cs typeface="Times New Roman" panose="02020603050405020304" pitchFamily="18" charset="0"/>
              </a:rPr>
              <a:t>,…)</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49"/>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Giải thuật di truyền</a:t>
            </a:r>
            <a:endParaRPr dirty="0"/>
          </a:p>
        </p:txBody>
      </p:sp>
      <p:grpSp>
        <p:nvGrpSpPr>
          <p:cNvPr id="389" name="Google Shape;389;p49"/>
          <p:cNvGrpSpPr/>
          <p:nvPr/>
        </p:nvGrpSpPr>
        <p:grpSpPr>
          <a:xfrm rot="5400000">
            <a:off x="8641234" y="411193"/>
            <a:ext cx="278152" cy="345818"/>
            <a:chOff x="0" y="46600"/>
            <a:chExt cx="3121800" cy="5004600"/>
          </a:xfrm>
        </p:grpSpPr>
        <p:sp>
          <p:nvSpPr>
            <p:cNvPr id="390" name="Google Shape;390;p49"/>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9"/>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392" name="Google Shape;392;p49"/>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3" name="Text Placeholder 2"/>
          <p:cNvSpPr>
            <a:spLocks noGrp="1"/>
          </p:cNvSpPr>
          <p:nvPr>
            <p:ph type="body" idx="1"/>
          </p:nvPr>
        </p:nvSpPr>
        <p:spPr>
          <a:xfrm>
            <a:off x="370475" y="1101436"/>
            <a:ext cx="8236926" cy="3663364"/>
          </a:xfrm>
        </p:spPr>
        <p:txBody>
          <a:bodyPr/>
          <a:lstStyle/>
          <a:p>
            <a:pPr marL="114300" indent="0">
              <a:buNone/>
            </a:pPr>
            <a:r>
              <a:rPr lang="en-US" sz="1600" dirty="0" smtClean="0"/>
              <a:t>- </a:t>
            </a:r>
            <a:r>
              <a:rPr lang="en-US" sz="1600" dirty="0" err="1" smtClean="0"/>
              <a:t>Sơ</a:t>
            </a:r>
            <a:r>
              <a:rPr lang="en-US" sz="1600" dirty="0" smtClean="0"/>
              <a:t> </a:t>
            </a:r>
            <a:r>
              <a:rPr lang="en-US" sz="1600" dirty="0" err="1" smtClean="0"/>
              <a:t>đồ</a:t>
            </a:r>
            <a:r>
              <a:rPr lang="en-US" sz="1600" dirty="0" smtClean="0"/>
              <a:t> </a:t>
            </a:r>
            <a:r>
              <a:rPr lang="en-US" sz="1600" dirty="0" err="1" smtClean="0"/>
              <a:t>giải</a:t>
            </a:r>
            <a:r>
              <a:rPr lang="en-US" sz="1600" dirty="0" smtClean="0"/>
              <a:t> </a:t>
            </a:r>
            <a:r>
              <a:rPr lang="en-US" sz="1600" dirty="0" err="1" smtClean="0"/>
              <a:t>thuật</a:t>
            </a:r>
            <a:r>
              <a:rPr lang="en-US" sz="1600" dirty="0" smtClean="0"/>
              <a:t> di </a:t>
            </a:r>
            <a:r>
              <a:rPr lang="en-US" sz="1600" dirty="0" err="1" smtClean="0"/>
              <a:t>truyền</a:t>
            </a:r>
            <a:r>
              <a:rPr lang="en-US" sz="1600" dirty="0" smtClean="0"/>
              <a:t> </a:t>
            </a:r>
            <a:r>
              <a:rPr lang="en-US" sz="1600" dirty="0" err="1" smtClean="0"/>
              <a:t>tổng</a:t>
            </a:r>
            <a:r>
              <a:rPr lang="en-US" sz="1600" dirty="0" smtClean="0"/>
              <a:t> </a:t>
            </a:r>
            <a:r>
              <a:rPr lang="en-US" sz="1600" dirty="0" err="1" smtClean="0"/>
              <a:t>quát</a:t>
            </a:r>
            <a:r>
              <a:rPr lang="en-US" sz="1600" dirty="0" smtClean="0"/>
              <a:t>:</a:t>
            </a:r>
            <a:endParaRPr lang="en-US" sz="1600" dirty="0"/>
          </a:p>
          <a:p>
            <a:pPr marL="114300" indent="0">
              <a:buNone/>
            </a:pPr>
            <a:endParaRPr lang="en-US" sz="1600"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8709" y="522867"/>
            <a:ext cx="3581400" cy="4473339"/>
          </a:xfrm>
          <a:prstGeom prst="rect">
            <a:avLst/>
          </a:prstGeom>
        </p:spPr>
      </p:pic>
    </p:spTree>
    <p:extLst>
      <p:ext uri="{BB962C8B-B14F-4D97-AF65-F5344CB8AC3E}">
        <p14:creationId xmlns:p14="http://schemas.microsoft.com/office/powerpoint/2010/main" val="195994149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401" name="Google Shape;401;p50"/>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lvl="0"/>
            <a:r>
              <a:rPr lang="en" sz="2400" dirty="0" smtClean="0"/>
              <a:t>Bài toán Người du lịch (</a:t>
            </a:r>
            <a:r>
              <a:rPr lang="en-US" sz="2400" dirty="0"/>
              <a:t>Travelling Salesman Problem </a:t>
            </a:r>
            <a:r>
              <a:rPr lang="en-US" sz="2400" dirty="0" smtClean="0"/>
              <a:t>– TSP)</a:t>
            </a:r>
            <a:endParaRPr sz="2400" dirty="0"/>
          </a:p>
        </p:txBody>
      </p:sp>
      <p:sp>
        <p:nvSpPr>
          <p:cNvPr id="405" name="Google Shape;405;p50"/>
          <p:cNvSpPr/>
          <p:nvPr/>
        </p:nvSpPr>
        <p:spPr>
          <a:xfrm>
            <a:off x="3001500" y="1810975"/>
            <a:ext cx="3141000" cy="20010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50"/>
          <p:cNvSpPr txBox="1"/>
          <p:nvPr/>
        </p:nvSpPr>
        <p:spPr>
          <a:xfrm>
            <a:off x="3001500" y="1810874"/>
            <a:ext cx="3141000" cy="2000876"/>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300" dirty="0" smtClean="0">
                <a:solidFill>
                  <a:srgbClr val="FFFFFF"/>
                </a:solidFill>
                <a:latin typeface="Muli"/>
                <a:ea typeface="Muli"/>
                <a:cs typeface="Muli"/>
                <a:sym typeface="Muli"/>
              </a:rPr>
              <a:t>Một du khách muốn tham quan mọi thành phố anh ta quan tâm, mỗi thành phố thăm qua đúng 1 lần, rồi sẽ trở về điểm khởi hành. Biết trước chi phí di chuyển giữa hai thành phố bất kì. Hãy xây dựng 1 lộ trình thỏa mãn các điều kiện trên với tổng chi phí nhỏ nhất.</a:t>
            </a:r>
            <a:endParaRPr sz="1300" dirty="0">
              <a:solidFill>
                <a:srgbClr val="FFFFFF"/>
              </a:solidFill>
              <a:latin typeface="Muli"/>
              <a:ea typeface="Muli"/>
              <a:cs typeface="Muli"/>
              <a:sym typeface="Muli"/>
            </a:endParaRPr>
          </a:p>
        </p:txBody>
      </p:sp>
      <p:grpSp>
        <p:nvGrpSpPr>
          <p:cNvPr id="423" name="Google Shape;423;p50"/>
          <p:cNvGrpSpPr/>
          <p:nvPr/>
        </p:nvGrpSpPr>
        <p:grpSpPr>
          <a:xfrm rot="5400000">
            <a:off x="8641234" y="411193"/>
            <a:ext cx="278152" cy="345818"/>
            <a:chOff x="0" y="46600"/>
            <a:chExt cx="3121800" cy="5004600"/>
          </a:xfrm>
        </p:grpSpPr>
        <p:sp>
          <p:nvSpPr>
            <p:cNvPr id="424" name="Google Shape;424;p50"/>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50"/>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26" name="Google Shape;426;p50"/>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810874"/>
            <a:ext cx="3001500" cy="2000875"/>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42500" y="1810874"/>
            <a:ext cx="3001500" cy="2000875"/>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52"/>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Giải bài toán Người du lịch bằng giải thuật di truyền</a:t>
            </a:r>
            <a:endParaRPr dirty="0"/>
          </a:p>
        </p:txBody>
      </p:sp>
      <p:grpSp>
        <p:nvGrpSpPr>
          <p:cNvPr id="449" name="Google Shape;449;p52"/>
          <p:cNvGrpSpPr/>
          <p:nvPr/>
        </p:nvGrpSpPr>
        <p:grpSpPr>
          <a:xfrm>
            <a:off x="484295" y="1939416"/>
            <a:ext cx="1132907" cy="1959759"/>
            <a:chOff x="673249" y="1939416"/>
            <a:chExt cx="1336351" cy="1959759"/>
          </a:xfrm>
        </p:grpSpPr>
        <p:sp>
          <p:nvSpPr>
            <p:cNvPr id="450" name="Google Shape;450;p52"/>
            <p:cNvSpPr/>
            <p:nvPr/>
          </p:nvSpPr>
          <p:spPr>
            <a:xfrm>
              <a:off x="673249" y="1939425"/>
              <a:ext cx="1320600" cy="13206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451" name="Google Shape;451;p52"/>
            <p:cNvSpPr/>
            <p:nvPr/>
          </p:nvSpPr>
          <p:spPr>
            <a:xfrm>
              <a:off x="682550" y="1939416"/>
              <a:ext cx="1261500" cy="1261500"/>
            </a:xfrm>
            <a:prstGeom prst="ellipse">
              <a:avLst/>
            </a:prstGeom>
            <a:solidFill>
              <a:srgbClr val="547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452" name="Google Shape;452;p52"/>
            <p:cNvSpPr/>
            <p:nvPr/>
          </p:nvSpPr>
          <p:spPr>
            <a:xfrm>
              <a:off x="956751" y="2213625"/>
              <a:ext cx="713100" cy="713100"/>
            </a:xfrm>
            <a:custGeom>
              <a:avLst/>
              <a:gdLst/>
              <a:ahLst/>
              <a:cxnLst/>
              <a:rect l="l" t="t" r="r" b="b"/>
              <a:pathLst>
                <a:path w="120000" h="120000" extrusionOk="0">
                  <a:moveTo>
                    <a:pt x="103658" y="35373"/>
                  </a:moveTo>
                  <a:lnTo>
                    <a:pt x="103658" y="8192"/>
                  </a:lnTo>
                  <a:cubicBezTo>
                    <a:pt x="103658" y="3566"/>
                    <a:pt x="100080" y="0"/>
                    <a:pt x="95439" y="0"/>
                  </a:cubicBezTo>
                  <a:cubicBezTo>
                    <a:pt x="90797" y="0"/>
                    <a:pt x="87316" y="3566"/>
                    <a:pt x="87316" y="8192"/>
                  </a:cubicBezTo>
                  <a:lnTo>
                    <a:pt x="87316" y="10409"/>
                  </a:lnTo>
                  <a:lnTo>
                    <a:pt x="45543" y="22939"/>
                  </a:lnTo>
                  <a:lnTo>
                    <a:pt x="5414" y="27277"/>
                  </a:lnTo>
                  <a:cubicBezTo>
                    <a:pt x="2417" y="27277"/>
                    <a:pt x="0" y="29686"/>
                    <a:pt x="0" y="32674"/>
                  </a:cubicBezTo>
                  <a:lnTo>
                    <a:pt x="0" y="70746"/>
                  </a:lnTo>
                  <a:cubicBezTo>
                    <a:pt x="0" y="73734"/>
                    <a:pt x="2417" y="76240"/>
                    <a:pt x="5414" y="76240"/>
                  </a:cubicBezTo>
                  <a:lnTo>
                    <a:pt x="23980" y="78361"/>
                  </a:lnTo>
                  <a:lnTo>
                    <a:pt x="32683" y="117783"/>
                  </a:lnTo>
                  <a:lnTo>
                    <a:pt x="32683" y="117783"/>
                  </a:lnTo>
                  <a:cubicBezTo>
                    <a:pt x="32973" y="118939"/>
                    <a:pt x="34037" y="120000"/>
                    <a:pt x="35390" y="120000"/>
                  </a:cubicBezTo>
                  <a:lnTo>
                    <a:pt x="57244" y="120000"/>
                  </a:lnTo>
                  <a:cubicBezTo>
                    <a:pt x="58887" y="120000"/>
                    <a:pt x="59951" y="118939"/>
                    <a:pt x="59951" y="117301"/>
                  </a:cubicBezTo>
                  <a:lnTo>
                    <a:pt x="59951" y="116722"/>
                  </a:lnTo>
                  <a:lnTo>
                    <a:pt x="59951" y="116722"/>
                  </a:lnTo>
                  <a:lnTo>
                    <a:pt x="52312" y="82987"/>
                  </a:lnTo>
                  <a:lnTo>
                    <a:pt x="87316" y="93301"/>
                  </a:lnTo>
                  <a:lnTo>
                    <a:pt x="87316" y="95518"/>
                  </a:lnTo>
                  <a:cubicBezTo>
                    <a:pt x="87316" y="100144"/>
                    <a:pt x="90797" y="103710"/>
                    <a:pt x="95439" y="103710"/>
                  </a:cubicBezTo>
                  <a:cubicBezTo>
                    <a:pt x="100080" y="103710"/>
                    <a:pt x="103658" y="100144"/>
                    <a:pt x="103658" y="95518"/>
                  </a:cubicBezTo>
                  <a:lnTo>
                    <a:pt x="103658" y="68337"/>
                  </a:lnTo>
                  <a:cubicBezTo>
                    <a:pt x="112651" y="68337"/>
                    <a:pt x="120000" y="61012"/>
                    <a:pt x="120000" y="51951"/>
                  </a:cubicBezTo>
                  <a:cubicBezTo>
                    <a:pt x="120000" y="42987"/>
                    <a:pt x="112651" y="35373"/>
                    <a:pt x="103658" y="35373"/>
                  </a:cubicBezTo>
                  <a:close/>
                  <a:moveTo>
                    <a:pt x="5414" y="70746"/>
                  </a:moveTo>
                  <a:lnTo>
                    <a:pt x="5414" y="59855"/>
                  </a:lnTo>
                  <a:lnTo>
                    <a:pt x="19049" y="59855"/>
                  </a:lnTo>
                  <a:cubicBezTo>
                    <a:pt x="20692" y="59855"/>
                    <a:pt x="21756" y="58795"/>
                    <a:pt x="21756" y="57156"/>
                  </a:cubicBezTo>
                  <a:cubicBezTo>
                    <a:pt x="21756" y="55518"/>
                    <a:pt x="20692" y="54457"/>
                    <a:pt x="19049" y="54457"/>
                  </a:cubicBezTo>
                  <a:lnTo>
                    <a:pt x="5414" y="54457"/>
                  </a:lnTo>
                  <a:lnTo>
                    <a:pt x="5414" y="48963"/>
                  </a:lnTo>
                  <a:lnTo>
                    <a:pt x="13634" y="48963"/>
                  </a:lnTo>
                  <a:cubicBezTo>
                    <a:pt x="15278" y="48963"/>
                    <a:pt x="16341" y="47903"/>
                    <a:pt x="16341" y="46265"/>
                  </a:cubicBezTo>
                  <a:cubicBezTo>
                    <a:pt x="16341" y="44626"/>
                    <a:pt x="15278" y="43566"/>
                    <a:pt x="13634" y="43566"/>
                  </a:cubicBezTo>
                  <a:lnTo>
                    <a:pt x="5414" y="43566"/>
                  </a:lnTo>
                  <a:lnTo>
                    <a:pt x="5414" y="32674"/>
                  </a:lnTo>
                  <a:lnTo>
                    <a:pt x="43609" y="28337"/>
                  </a:lnTo>
                  <a:lnTo>
                    <a:pt x="43609" y="74891"/>
                  </a:lnTo>
                  <a:lnTo>
                    <a:pt x="5414" y="70746"/>
                  </a:lnTo>
                  <a:close/>
                  <a:moveTo>
                    <a:pt x="35197" y="103421"/>
                  </a:moveTo>
                  <a:lnTo>
                    <a:pt x="29685" y="78939"/>
                  </a:lnTo>
                  <a:lnTo>
                    <a:pt x="45253" y="80578"/>
                  </a:lnTo>
                  <a:lnTo>
                    <a:pt x="46317" y="80867"/>
                  </a:lnTo>
                  <a:lnTo>
                    <a:pt x="51248" y="103421"/>
                  </a:lnTo>
                  <a:lnTo>
                    <a:pt x="35197" y="103421"/>
                  </a:lnTo>
                  <a:close/>
                  <a:moveTo>
                    <a:pt x="52602" y="108819"/>
                  </a:moveTo>
                  <a:lnTo>
                    <a:pt x="53763" y="114313"/>
                  </a:lnTo>
                  <a:lnTo>
                    <a:pt x="37324" y="114313"/>
                  </a:lnTo>
                  <a:lnTo>
                    <a:pt x="36261" y="108819"/>
                  </a:lnTo>
                  <a:lnTo>
                    <a:pt x="52602" y="108819"/>
                  </a:lnTo>
                  <a:close/>
                  <a:moveTo>
                    <a:pt x="87316" y="87325"/>
                  </a:moveTo>
                  <a:lnTo>
                    <a:pt x="49121" y="75951"/>
                  </a:lnTo>
                  <a:lnTo>
                    <a:pt x="49121" y="27277"/>
                  </a:lnTo>
                  <a:lnTo>
                    <a:pt x="87316" y="15807"/>
                  </a:lnTo>
                  <a:lnTo>
                    <a:pt x="87316" y="87325"/>
                  </a:lnTo>
                  <a:close/>
                  <a:moveTo>
                    <a:pt x="98243" y="95228"/>
                  </a:moveTo>
                  <a:cubicBezTo>
                    <a:pt x="98243" y="96867"/>
                    <a:pt x="97082" y="97927"/>
                    <a:pt x="95439" y="97927"/>
                  </a:cubicBezTo>
                  <a:cubicBezTo>
                    <a:pt x="93795" y="97927"/>
                    <a:pt x="92731" y="96867"/>
                    <a:pt x="92731" y="95228"/>
                  </a:cubicBezTo>
                  <a:lnTo>
                    <a:pt x="92731" y="8192"/>
                  </a:lnTo>
                  <a:cubicBezTo>
                    <a:pt x="92731" y="6554"/>
                    <a:pt x="93795" y="5493"/>
                    <a:pt x="95439" y="5493"/>
                  </a:cubicBezTo>
                  <a:cubicBezTo>
                    <a:pt x="97082" y="5493"/>
                    <a:pt x="98243" y="6554"/>
                    <a:pt x="98243" y="8192"/>
                  </a:cubicBezTo>
                  <a:lnTo>
                    <a:pt x="98243" y="95228"/>
                  </a:lnTo>
                  <a:close/>
                  <a:moveTo>
                    <a:pt x="103658" y="62650"/>
                  </a:moveTo>
                  <a:lnTo>
                    <a:pt x="103658" y="40867"/>
                  </a:lnTo>
                  <a:cubicBezTo>
                    <a:pt x="109653" y="40867"/>
                    <a:pt x="114585" y="45783"/>
                    <a:pt x="114585" y="51759"/>
                  </a:cubicBezTo>
                  <a:cubicBezTo>
                    <a:pt x="114585" y="57734"/>
                    <a:pt x="109653" y="62650"/>
                    <a:pt x="103658" y="62650"/>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rgbClr val="000000"/>
                </a:solidFill>
                <a:latin typeface="Muli"/>
                <a:ea typeface="Muli"/>
                <a:cs typeface="Muli"/>
                <a:sym typeface="Muli"/>
              </a:endParaRPr>
            </a:p>
          </p:txBody>
        </p:sp>
        <p:sp>
          <p:nvSpPr>
            <p:cNvPr id="453" name="Google Shape;453;p52"/>
            <p:cNvSpPr/>
            <p:nvPr/>
          </p:nvSpPr>
          <p:spPr>
            <a:xfrm>
              <a:off x="701000" y="3538350"/>
              <a:ext cx="1308600" cy="3255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200">
                <a:latin typeface="Muli"/>
                <a:ea typeface="Muli"/>
                <a:cs typeface="Muli"/>
                <a:sym typeface="Muli"/>
              </a:endParaRPr>
            </a:p>
          </p:txBody>
        </p:sp>
        <p:sp>
          <p:nvSpPr>
            <p:cNvPr id="454" name="Google Shape;454;p52"/>
            <p:cNvSpPr txBox="1"/>
            <p:nvPr/>
          </p:nvSpPr>
          <p:spPr>
            <a:xfrm>
              <a:off x="701000" y="3532575"/>
              <a:ext cx="1308600" cy="36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dirty="0" smtClean="0">
                  <a:solidFill>
                    <a:srgbClr val="FFFFFF"/>
                  </a:solidFill>
                  <a:latin typeface="Muli"/>
                  <a:ea typeface="Muli"/>
                  <a:cs typeface="Muli"/>
                  <a:sym typeface="Muli"/>
                </a:rPr>
                <a:t>Biểu diễn cá thể</a:t>
              </a:r>
              <a:endParaRPr sz="900" dirty="0">
                <a:solidFill>
                  <a:srgbClr val="FFFFFF"/>
                </a:solidFill>
                <a:latin typeface="Muli"/>
                <a:ea typeface="Muli"/>
                <a:cs typeface="Muli"/>
                <a:sym typeface="Muli"/>
              </a:endParaRPr>
            </a:p>
          </p:txBody>
        </p:sp>
      </p:grpSp>
      <p:grpSp>
        <p:nvGrpSpPr>
          <p:cNvPr id="456" name="Google Shape;456;p52"/>
          <p:cNvGrpSpPr/>
          <p:nvPr/>
        </p:nvGrpSpPr>
        <p:grpSpPr>
          <a:xfrm>
            <a:off x="2330811" y="1939417"/>
            <a:ext cx="1126886" cy="1959759"/>
            <a:chOff x="2333549" y="1939416"/>
            <a:chExt cx="1336351" cy="1959759"/>
          </a:xfrm>
        </p:grpSpPr>
        <p:sp>
          <p:nvSpPr>
            <p:cNvPr id="457" name="Google Shape;457;p52"/>
            <p:cNvSpPr/>
            <p:nvPr/>
          </p:nvSpPr>
          <p:spPr>
            <a:xfrm>
              <a:off x="2333549" y="1939425"/>
              <a:ext cx="1320600" cy="13206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458" name="Google Shape;458;p52"/>
            <p:cNvSpPr/>
            <p:nvPr/>
          </p:nvSpPr>
          <p:spPr>
            <a:xfrm>
              <a:off x="2342844" y="1939416"/>
              <a:ext cx="1261500" cy="1261500"/>
            </a:xfrm>
            <a:prstGeom prst="ellipse">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200">
                <a:latin typeface="Muli"/>
                <a:ea typeface="Muli"/>
                <a:cs typeface="Muli"/>
                <a:sym typeface="Muli"/>
              </a:endParaRPr>
            </a:p>
          </p:txBody>
        </p:sp>
        <p:sp>
          <p:nvSpPr>
            <p:cNvPr id="459" name="Google Shape;459;p52"/>
            <p:cNvSpPr/>
            <p:nvPr/>
          </p:nvSpPr>
          <p:spPr>
            <a:xfrm>
              <a:off x="2617044" y="2232366"/>
              <a:ext cx="713100" cy="675600"/>
            </a:xfrm>
            <a:custGeom>
              <a:avLst/>
              <a:gdLst/>
              <a:ahLst/>
              <a:cxnLst/>
              <a:rect l="l" t="t" r="r" b="b"/>
              <a:pathLst>
                <a:path w="120000" h="120000" extrusionOk="0">
                  <a:moveTo>
                    <a:pt x="30708" y="18236"/>
                  </a:moveTo>
                  <a:cubicBezTo>
                    <a:pt x="29102" y="17329"/>
                    <a:pt x="27496" y="17128"/>
                    <a:pt x="25889" y="17128"/>
                  </a:cubicBezTo>
                  <a:cubicBezTo>
                    <a:pt x="22393" y="17128"/>
                    <a:pt x="19275" y="18539"/>
                    <a:pt x="17385" y="21360"/>
                  </a:cubicBezTo>
                  <a:cubicBezTo>
                    <a:pt x="14740" y="25390"/>
                    <a:pt x="16251" y="30428"/>
                    <a:pt x="20787" y="32745"/>
                  </a:cubicBezTo>
                  <a:cubicBezTo>
                    <a:pt x="22677" y="33551"/>
                    <a:pt x="25133" y="34156"/>
                    <a:pt x="27779" y="34156"/>
                  </a:cubicBezTo>
                  <a:cubicBezTo>
                    <a:pt x="31275" y="34156"/>
                    <a:pt x="34960" y="33047"/>
                    <a:pt x="36566" y="30730"/>
                  </a:cubicBezTo>
                  <a:cubicBezTo>
                    <a:pt x="39212" y="26498"/>
                    <a:pt x="35527" y="20554"/>
                    <a:pt x="30708" y="18236"/>
                  </a:cubicBezTo>
                  <a:close/>
                  <a:moveTo>
                    <a:pt x="27779" y="28513"/>
                  </a:moveTo>
                  <a:cubicBezTo>
                    <a:pt x="26173" y="28513"/>
                    <a:pt x="24283" y="28211"/>
                    <a:pt x="23244" y="27607"/>
                  </a:cubicBezTo>
                  <a:cubicBezTo>
                    <a:pt x="22204" y="27002"/>
                    <a:pt x="21637" y="26498"/>
                    <a:pt x="21354" y="25894"/>
                  </a:cubicBezTo>
                  <a:cubicBezTo>
                    <a:pt x="21354" y="25591"/>
                    <a:pt x="21354" y="25390"/>
                    <a:pt x="21637" y="24785"/>
                  </a:cubicBezTo>
                  <a:cubicBezTo>
                    <a:pt x="22393" y="23677"/>
                    <a:pt x="24000" y="23073"/>
                    <a:pt x="25889" y="23073"/>
                  </a:cubicBezTo>
                  <a:cubicBezTo>
                    <a:pt x="26929" y="23073"/>
                    <a:pt x="27779" y="23375"/>
                    <a:pt x="28535" y="23677"/>
                  </a:cubicBezTo>
                  <a:cubicBezTo>
                    <a:pt x="30708" y="24785"/>
                    <a:pt x="32031" y="26801"/>
                    <a:pt x="32031" y="27607"/>
                  </a:cubicBezTo>
                  <a:cubicBezTo>
                    <a:pt x="31464" y="27607"/>
                    <a:pt x="30141" y="28513"/>
                    <a:pt x="27779" y="28513"/>
                  </a:cubicBezTo>
                  <a:close/>
                  <a:moveTo>
                    <a:pt x="27779" y="85340"/>
                  </a:moveTo>
                  <a:cubicBezTo>
                    <a:pt x="25322" y="85340"/>
                    <a:pt x="22960" y="85944"/>
                    <a:pt x="20787" y="86750"/>
                  </a:cubicBezTo>
                  <a:cubicBezTo>
                    <a:pt x="16062" y="89068"/>
                    <a:pt x="14456" y="94105"/>
                    <a:pt x="17385" y="98136"/>
                  </a:cubicBezTo>
                  <a:cubicBezTo>
                    <a:pt x="19275" y="100654"/>
                    <a:pt x="22393" y="102367"/>
                    <a:pt x="25889" y="102367"/>
                  </a:cubicBezTo>
                  <a:cubicBezTo>
                    <a:pt x="27496" y="102367"/>
                    <a:pt x="29385" y="102166"/>
                    <a:pt x="30708" y="101259"/>
                  </a:cubicBezTo>
                  <a:cubicBezTo>
                    <a:pt x="35527" y="98942"/>
                    <a:pt x="39212" y="92695"/>
                    <a:pt x="36283" y="88765"/>
                  </a:cubicBezTo>
                  <a:cubicBezTo>
                    <a:pt x="34960" y="86448"/>
                    <a:pt x="31275" y="85340"/>
                    <a:pt x="27779" y="85340"/>
                  </a:cubicBezTo>
                  <a:close/>
                  <a:moveTo>
                    <a:pt x="28535" y="96120"/>
                  </a:moveTo>
                  <a:cubicBezTo>
                    <a:pt x="27779" y="96423"/>
                    <a:pt x="26929" y="96725"/>
                    <a:pt x="25889" y="96725"/>
                  </a:cubicBezTo>
                  <a:cubicBezTo>
                    <a:pt x="24000" y="96725"/>
                    <a:pt x="22393" y="95818"/>
                    <a:pt x="21637" y="95012"/>
                  </a:cubicBezTo>
                  <a:cubicBezTo>
                    <a:pt x="21354" y="94408"/>
                    <a:pt x="21354" y="94105"/>
                    <a:pt x="21354" y="93904"/>
                  </a:cubicBezTo>
                  <a:cubicBezTo>
                    <a:pt x="21637" y="93299"/>
                    <a:pt x="22204" y="92493"/>
                    <a:pt x="23244" y="92191"/>
                  </a:cubicBezTo>
                  <a:cubicBezTo>
                    <a:pt x="24283" y="91586"/>
                    <a:pt x="26173" y="91284"/>
                    <a:pt x="27779" y="91284"/>
                  </a:cubicBezTo>
                  <a:cubicBezTo>
                    <a:pt x="30141" y="91284"/>
                    <a:pt x="31464" y="91889"/>
                    <a:pt x="32031" y="92493"/>
                  </a:cubicBezTo>
                  <a:cubicBezTo>
                    <a:pt x="32031" y="92997"/>
                    <a:pt x="30708" y="95314"/>
                    <a:pt x="28535" y="96120"/>
                  </a:cubicBezTo>
                  <a:close/>
                  <a:moveTo>
                    <a:pt x="120000" y="22770"/>
                  </a:moveTo>
                  <a:cubicBezTo>
                    <a:pt x="120000" y="16523"/>
                    <a:pt x="109889" y="11385"/>
                    <a:pt x="104031" y="11385"/>
                  </a:cubicBezTo>
                  <a:lnTo>
                    <a:pt x="103464" y="11385"/>
                  </a:lnTo>
                  <a:cubicBezTo>
                    <a:pt x="99496" y="11385"/>
                    <a:pt x="98173" y="12292"/>
                    <a:pt x="50740" y="47556"/>
                  </a:cubicBezTo>
                  <a:lnTo>
                    <a:pt x="45070" y="43526"/>
                  </a:lnTo>
                  <a:cubicBezTo>
                    <a:pt x="46393" y="42418"/>
                    <a:pt x="47811" y="41007"/>
                    <a:pt x="48850" y="39294"/>
                  </a:cubicBezTo>
                  <a:cubicBezTo>
                    <a:pt x="54992" y="28513"/>
                    <a:pt x="46393" y="11989"/>
                    <a:pt x="36000" y="6045"/>
                  </a:cubicBezTo>
                  <a:cubicBezTo>
                    <a:pt x="25606" y="0"/>
                    <a:pt x="12000" y="3425"/>
                    <a:pt x="5858" y="14206"/>
                  </a:cubicBezTo>
                  <a:cubicBezTo>
                    <a:pt x="0" y="24483"/>
                    <a:pt x="3212" y="37581"/>
                    <a:pt x="12850" y="44130"/>
                  </a:cubicBezTo>
                  <a:cubicBezTo>
                    <a:pt x="20787" y="50075"/>
                    <a:pt x="27779" y="55214"/>
                    <a:pt x="34204" y="60050"/>
                  </a:cubicBezTo>
                  <a:cubicBezTo>
                    <a:pt x="27779" y="64886"/>
                    <a:pt x="20598" y="70226"/>
                    <a:pt x="12850" y="75969"/>
                  </a:cubicBezTo>
                  <a:cubicBezTo>
                    <a:pt x="3212" y="82518"/>
                    <a:pt x="0" y="95617"/>
                    <a:pt x="5858" y="105793"/>
                  </a:cubicBezTo>
                  <a:cubicBezTo>
                    <a:pt x="12000" y="116574"/>
                    <a:pt x="25606" y="120000"/>
                    <a:pt x="36000" y="114055"/>
                  </a:cubicBezTo>
                  <a:cubicBezTo>
                    <a:pt x="46677" y="107808"/>
                    <a:pt x="54992" y="91284"/>
                    <a:pt x="48850" y="80806"/>
                  </a:cubicBezTo>
                  <a:cubicBezTo>
                    <a:pt x="47811" y="79093"/>
                    <a:pt x="46677" y="77682"/>
                    <a:pt x="45070" y="76574"/>
                  </a:cubicBezTo>
                  <a:lnTo>
                    <a:pt x="50740" y="72544"/>
                  </a:lnTo>
                  <a:cubicBezTo>
                    <a:pt x="98173" y="107808"/>
                    <a:pt x="99496" y="108614"/>
                    <a:pt x="103464" y="108614"/>
                  </a:cubicBezTo>
                  <a:lnTo>
                    <a:pt x="104031" y="108614"/>
                  </a:lnTo>
                  <a:cubicBezTo>
                    <a:pt x="109889" y="108614"/>
                    <a:pt x="120000" y="103576"/>
                    <a:pt x="120000" y="97329"/>
                  </a:cubicBezTo>
                  <a:lnTo>
                    <a:pt x="68031" y="60352"/>
                  </a:lnTo>
                  <a:lnTo>
                    <a:pt x="120000" y="22770"/>
                  </a:lnTo>
                  <a:close/>
                  <a:moveTo>
                    <a:pt x="16535" y="39798"/>
                  </a:moveTo>
                  <a:cubicBezTo>
                    <a:pt x="8314" y="35264"/>
                    <a:pt x="5669" y="25088"/>
                    <a:pt x="10204" y="16826"/>
                  </a:cubicBezTo>
                  <a:cubicBezTo>
                    <a:pt x="14929" y="8866"/>
                    <a:pt x="25322" y="6045"/>
                    <a:pt x="33637" y="10579"/>
                  </a:cubicBezTo>
                  <a:cubicBezTo>
                    <a:pt x="41858" y="15113"/>
                    <a:pt x="48283" y="27607"/>
                    <a:pt x="43464" y="35566"/>
                  </a:cubicBezTo>
                  <a:cubicBezTo>
                    <a:pt x="38929" y="43828"/>
                    <a:pt x="24850" y="44433"/>
                    <a:pt x="16535" y="39798"/>
                  </a:cubicBezTo>
                  <a:close/>
                  <a:moveTo>
                    <a:pt x="27779" y="48362"/>
                  </a:moveTo>
                  <a:cubicBezTo>
                    <a:pt x="32031" y="48664"/>
                    <a:pt x="36000" y="47758"/>
                    <a:pt x="39779" y="46347"/>
                  </a:cubicBezTo>
                  <a:lnTo>
                    <a:pt x="45921" y="50680"/>
                  </a:lnTo>
                  <a:cubicBezTo>
                    <a:pt x="43464" y="52392"/>
                    <a:pt x="41102" y="54307"/>
                    <a:pt x="38456" y="56020"/>
                  </a:cubicBezTo>
                  <a:cubicBezTo>
                    <a:pt x="35244" y="53803"/>
                    <a:pt x="31464" y="51183"/>
                    <a:pt x="27779" y="48362"/>
                  </a:cubicBezTo>
                  <a:close/>
                  <a:moveTo>
                    <a:pt x="33921" y="108614"/>
                  </a:moveTo>
                  <a:cubicBezTo>
                    <a:pt x="25606" y="113249"/>
                    <a:pt x="15212" y="110629"/>
                    <a:pt x="10393" y="102367"/>
                  </a:cubicBezTo>
                  <a:cubicBezTo>
                    <a:pt x="5669" y="94408"/>
                    <a:pt x="8598" y="84231"/>
                    <a:pt x="16818" y="79395"/>
                  </a:cubicBezTo>
                  <a:cubicBezTo>
                    <a:pt x="25133" y="74861"/>
                    <a:pt x="39212" y="75365"/>
                    <a:pt x="44031" y="83324"/>
                  </a:cubicBezTo>
                  <a:cubicBezTo>
                    <a:pt x="48566" y="91586"/>
                    <a:pt x="41858" y="104080"/>
                    <a:pt x="33921" y="108614"/>
                  </a:cubicBezTo>
                  <a:close/>
                  <a:moveTo>
                    <a:pt x="39779" y="72846"/>
                  </a:moveTo>
                  <a:cubicBezTo>
                    <a:pt x="36000" y="71435"/>
                    <a:pt x="32031" y="70831"/>
                    <a:pt x="27779" y="70831"/>
                  </a:cubicBezTo>
                  <a:cubicBezTo>
                    <a:pt x="89858" y="24785"/>
                    <a:pt x="100535" y="16826"/>
                    <a:pt x="103464" y="16826"/>
                  </a:cubicBezTo>
                  <a:cubicBezTo>
                    <a:pt x="103464" y="16826"/>
                    <a:pt x="108283" y="16523"/>
                    <a:pt x="113102" y="20554"/>
                  </a:cubicBezTo>
                  <a:lnTo>
                    <a:pt x="39779" y="72846"/>
                  </a:lnTo>
                  <a:close/>
                  <a:moveTo>
                    <a:pt x="113102" y="98740"/>
                  </a:moveTo>
                  <a:cubicBezTo>
                    <a:pt x="108283" y="102972"/>
                    <a:pt x="103464" y="102367"/>
                    <a:pt x="103464" y="102367"/>
                  </a:cubicBezTo>
                  <a:cubicBezTo>
                    <a:pt x="101102" y="102367"/>
                    <a:pt x="93354" y="97027"/>
                    <a:pt x="55275" y="68816"/>
                  </a:cubicBezTo>
                  <a:lnTo>
                    <a:pt x="63212" y="63173"/>
                  </a:lnTo>
                  <a:lnTo>
                    <a:pt x="113102" y="98740"/>
                  </a:lnTo>
                  <a:close/>
                  <a:moveTo>
                    <a:pt x="50740" y="56926"/>
                  </a:moveTo>
                  <a:cubicBezTo>
                    <a:pt x="49133" y="56926"/>
                    <a:pt x="48000" y="58035"/>
                    <a:pt x="48000" y="59748"/>
                  </a:cubicBezTo>
                  <a:cubicBezTo>
                    <a:pt x="48000" y="61460"/>
                    <a:pt x="49133" y="62569"/>
                    <a:pt x="50740" y="62569"/>
                  </a:cubicBezTo>
                  <a:cubicBezTo>
                    <a:pt x="52251" y="62569"/>
                    <a:pt x="53385" y="61460"/>
                    <a:pt x="53385" y="59748"/>
                  </a:cubicBezTo>
                  <a:cubicBezTo>
                    <a:pt x="53385" y="58035"/>
                    <a:pt x="52251" y="56926"/>
                    <a:pt x="50740" y="56926"/>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rgbClr val="000000"/>
                </a:solidFill>
                <a:latin typeface="Muli"/>
                <a:ea typeface="Muli"/>
                <a:cs typeface="Muli"/>
                <a:sym typeface="Muli"/>
              </a:endParaRPr>
            </a:p>
          </p:txBody>
        </p:sp>
        <p:sp>
          <p:nvSpPr>
            <p:cNvPr id="460" name="Google Shape;460;p52"/>
            <p:cNvSpPr/>
            <p:nvPr/>
          </p:nvSpPr>
          <p:spPr>
            <a:xfrm>
              <a:off x="2355862" y="3538350"/>
              <a:ext cx="1308600" cy="3255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200">
                <a:latin typeface="Muli"/>
                <a:ea typeface="Muli"/>
                <a:cs typeface="Muli"/>
                <a:sym typeface="Muli"/>
              </a:endParaRPr>
            </a:p>
          </p:txBody>
        </p:sp>
        <p:sp>
          <p:nvSpPr>
            <p:cNvPr id="461" name="Google Shape;461;p52"/>
            <p:cNvSpPr txBox="1"/>
            <p:nvPr/>
          </p:nvSpPr>
          <p:spPr>
            <a:xfrm>
              <a:off x="2361300" y="3532575"/>
              <a:ext cx="1308600" cy="36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dirty="0" smtClean="0">
                  <a:solidFill>
                    <a:srgbClr val="FFFFFF"/>
                  </a:solidFill>
                  <a:latin typeface="Muli"/>
                  <a:ea typeface="Muli"/>
                  <a:cs typeface="Muli"/>
                  <a:sym typeface="Muli"/>
                </a:rPr>
                <a:t>Khởi tạo quần thể</a:t>
              </a:r>
              <a:endParaRPr sz="900" dirty="0">
                <a:solidFill>
                  <a:srgbClr val="FFFFFF"/>
                </a:solidFill>
                <a:latin typeface="Muli"/>
                <a:ea typeface="Muli"/>
                <a:cs typeface="Muli"/>
                <a:sym typeface="Muli"/>
              </a:endParaRPr>
            </a:p>
          </p:txBody>
        </p:sp>
      </p:grpSp>
      <p:grpSp>
        <p:nvGrpSpPr>
          <p:cNvPr id="463" name="Google Shape;463;p52"/>
          <p:cNvGrpSpPr/>
          <p:nvPr/>
        </p:nvGrpSpPr>
        <p:grpSpPr>
          <a:xfrm>
            <a:off x="4337243" y="1939416"/>
            <a:ext cx="995371" cy="1959759"/>
            <a:chOff x="3993836" y="1939416"/>
            <a:chExt cx="1336339" cy="1959759"/>
          </a:xfrm>
        </p:grpSpPr>
        <p:sp>
          <p:nvSpPr>
            <p:cNvPr id="464" name="Google Shape;464;p52"/>
            <p:cNvSpPr/>
            <p:nvPr/>
          </p:nvSpPr>
          <p:spPr>
            <a:xfrm>
              <a:off x="3993836" y="1939425"/>
              <a:ext cx="1320600" cy="13206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465" name="Google Shape;465;p52"/>
            <p:cNvSpPr/>
            <p:nvPr/>
          </p:nvSpPr>
          <p:spPr>
            <a:xfrm>
              <a:off x="4003138" y="1939416"/>
              <a:ext cx="1261500" cy="1261500"/>
            </a:xfrm>
            <a:prstGeom prst="ellipse">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200">
                <a:latin typeface="Muli"/>
                <a:ea typeface="Muli"/>
                <a:cs typeface="Muli"/>
                <a:sym typeface="Muli"/>
              </a:endParaRPr>
            </a:p>
          </p:txBody>
        </p:sp>
        <p:sp>
          <p:nvSpPr>
            <p:cNvPr id="466" name="Google Shape;466;p52"/>
            <p:cNvSpPr/>
            <p:nvPr/>
          </p:nvSpPr>
          <p:spPr>
            <a:xfrm>
              <a:off x="4267887" y="2194875"/>
              <a:ext cx="732000" cy="713100"/>
            </a:xfrm>
            <a:custGeom>
              <a:avLst/>
              <a:gdLst/>
              <a:ahLst/>
              <a:cxnLst/>
              <a:rect l="l" t="t" r="r" b="b"/>
              <a:pathLst>
                <a:path w="120000" h="120000" extrusionOk="0">
                  <a:moveTo>
                    <a:pt x="60000" y="43777"/>
                  </a:moveTo>
                  <a:cubicBezTo>
                    <a:pt x="51014" y="43777"/>
                    <a:pt x="43671" y="51138"/>
                    <a:pt x="43671" y="60145"/>
                  </a:cubicBezTo>
                  <a:cubicBezTo>
                    <a:pt x="43671" y="69152"/>
                    <a:pt x="51014" y="76513"/>
                    <a:pt x="60000" y="76513"/>
                  </a:cubicBezTo>
                  <a:cubicBezTo>
                    <a:pt x="68985" y="76513"/>
                    <a:pt x="76328" y="69152"/>
                    <a:pt x="76328" y="60145"/>
                  </a:cubicBezTo>
                  <a:cubicBezTo>
                    <a:pt x="76328" y="51138"/>
                    <a:pt x="68985" y="43777"/>
                    <a:pt x="60000" y="43777"/>
                  </a:cubicBezTo>
                  <a:close/>
                  <a:moveTo>
                    <a:pt x="60000" y="71089"/>
                  </a:moveTo>
                  <a:cubicBezTo>
                    <a:pt x="54009" y="71089"/>
                    <a:pt x="49082" y="66150"/>
                    <a:pt x="49082" y="60145"/>
                  </a:cubicBezTo>
                  <a:cubicBezTo>
                    <a:pt x="49082" y="54140"/>
                    <a:pt x="54009" y="49200"/>
                    <a:pt x="60000" y="49200"/>
                  </a:cubicBezTo>
                  <a:cubicBezTo>
                    <a:pt x="65990" y="49200"/>
                    <a:pt x="70917" y="54140"/>
                    <a:pt x="70917" y="60145"/>
                  </a:cubicBezTo>
                  <a:cubicBezTo>
                    <a:pt x="70917" y="66150"/>
                    <a:pt x="65990" y="71089"/>
                    <a:pt x="60000" y="71089"/>
                  </a:cubicBezTo>
                  <a:close/>
                  <a:moveTo>
                    <a:pt x="60000" y="21888"/>
                  </a:moveTo>
                  <a:cubicBezTo>
                    <a:pt x="39033" y="21888"/>
                    <a:pt x="21835" y="39128"/>
                    <a:pt x="21835" y="60145"/>
                  </a:cubicBezTo>
                  <a:cubicBezTo>
                    <a:pt x="21835" y="81162"/>
                    <a:pt x="39033" y="98401"/>
                    <a:pt x="60000" y="98401"/>
                  </a:cubicBezTo>
                  <a:cubicBezTo>
                    <a:pt x="80966" y="98401"/>
                    <a:pt x="98164" y="81162"/>
                    <a:pt x="98164" y="60145"/>
                  </a:cubicBezTo>
                  <a:cubicBezTo>
                    <a:pt x="98164" y="39128"/>
                    <a:pt x="80966" y="21888"/>
                    <a:pt x="60000" y="21888"/>
                  </a:cubicBezTo>
                  <a:close/>
                  <a:moveTo>
                    <a:pt x="60000" y="92978"/>
                  </a:moveTo>
                  <a:cubicBezTo>
                    <a:pt x="42028" y="92978"/>
                    <a:pt x="27246" y="78159"/>
                    <a:pt x="27246" y="60145"/>
                  </a:cubicBezTo>
                  <a:cubicBezTo>
                    <a:pt x="27246" y="42130"/>
                    <a:pt x="42028" y="27312"/>
                    <a:pt x="60000" y="27312"/>
                  </a:cubicBezTo>
                  <a:cubicBezTo>
                    <a:pt x="77971" y="27312"/>
                    <a:pt x="92753" y="42130"/>
                    <a:pt x="92753" y="60145"/>
                  </a:cubicBezTo>
                  <a:cubicBezTo>
                    <a:pt x="92753" y="78159"/>
                    <a:pt x="77971" y="92978"/>
                    <a:pt x="60000" y="92978"/>
                  </a:cubicBezTo>
                  <a:close/>
                  <a:moveTo>
                    <a:pt x="101449" y="103341"/>
                  </a:moveTo>
                  <a:cubicBezTo>
                    <a:pt x="112946" y="92397"/>
                    <a:pt x="120000" y="77094"/>
                    <a:pt x="120000" y="60145"/>
                  </a:cubicBezTo>
                  <a:cubicBezTo>
                    <a:pt x="120000" y="26828"/>
                    <a:pt x="93236" y="0"/>
                    <a:pt x="60000" y="0"/>
                  </a:cubicBezTo>
                  <a:cubicBezTo>
                    <a:pt x="26763" y="0"/>
                    <a:pt x="0" y="26828"/>
                    <a:pt x="0" y="60145"/>
                  </a:cubicBezTo>
                  <a:cubicBezTo>
                    <a:pt x="0" y="77094"/>
                    <a:pt x="7149" y="92397"/>
                    <a:pt x="18550" y="103341"/>
                  </a:cubicBezTo>
                  <a:lnTo>
                    <a:pt x="11787" y="115351"/>
                  </a:lnTo>
                  <a:cubicBezTo>
                    <a:pt x="11207" y="115932"/>
                    <a:pt x="10917" y="116416"/>
                    <a:pt x="10917" y="117288"/>
                  </a:cubicBezTo>
                  <a:cubicBezTo>
                    <a:pt x="10917" y="118934"/>
                    <a:pt x="11980" y="120000"/>
                    <a:pt x="13623" y="120000"/>
                  </a:cubicBezTo>
                  <a:cubicBezTo>
                    <a:pt x="14492" y="120000"/>
                    <a:pt x="14975" y="119709"/>
                    <a:pt x="15555" y="119225"/>
                  </a:cubicBezTo>
                  <a:cubicBezTo>
                    <a:pt x="15845" y="118934"/>
                    <a:pt x="16135" y="118353"/>
                    <a:pt x="16135" y="118062"/>
                  </a:cubicBezTo>
                  <a:lnTo>
                    <a:pt x="22415" y="106924"/>
                  </a:lnTo>
                  <a:cubicBezTo>
                    <a:pt x="32753" y="115060"/>
                    <a:pt x="45603" y="120000"/>
                    <a:pt x="60000" y="120000"/>
                  </a:cubicBezTo>
                  <a:cubicBezTo>
                    <a:pt x="74202" y="120000"/>
                    <a:pt x="87246" y="115060"/>
                    <a:pt x="97681" y="106924"/>
                  </a:cubicBezTo>
                  <a:lnTo>
                    <a:pt x="103864" y="118062"/>
                  </a:lnTo>
                  <a:cubicBezTo>
                    <a:pt x="104154" y="119225"/>
                    <a:pt x="105314" y="120000"/>
                    <a:pt x="106376" y="120000"/>
                  </a:cubicBezTo>
                  <a:cubicBezTo>
                    <a:pt x="108019" y="120000"/>
                    <a:pt x="109082" y="118934"/>
                    <a:pt x="109082" y="117288"/>
                  </a:cubicBezTo>
                  <a:cubicBezTo>
                    <a:pt x="109082" y="116416"/>
                    <a:pt x="108792" y="115932"/>
                    <a:pt x="108309" y="115351"/>
                  </a:cubicBezTo>
                  <a:lnTo>
                    <a:pt x="101449" y="103341"/>
                  </a:lnTo>
                  <a:close/>
                  <a:moveTo>
                    <a:pt x="60000" y="114769"/>
                  </a:moveTo>
                  <a:cubicBezTo>
                    <a:pt x="30048" y="114769"/>
                    <a:pt x="5507" y="90169"/>
                    <a:pt x="5507" y="60145"/>
                  </a:cubicBezTo>
                  <a:cubicBezTo>
                    <a:pt x="5507" y="30121"/>
                    <a:pt x="30048" y="5520"/>
                    <a:pt x="60000" y="5520"/>
                  </a:cubicBezTo>
                  <a:cubicBezTo>
                    <a:pt x="90048" y="5520"/>
                    <a:pt x="114589" y="30121"/>
                    <a:pt x="114589" y="60145"/>
                  </a:cubicBezTo>
                  <a:cubicBezTo>
                    <a:pt x="114589" y="90169"/>
                    <a:pt x="90048" y="114769"/>
                    <a:pt x="60000" y="11476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rgbClr val="000000"/>
                </a:solidFill>
                <a:latin typeface="Muli"/>
                <a:ea typeface="Muli"/>
                <a:cs typeface="Muli"/>
                <a:sym typeface="Muli"/>
              </a:endParaRPr>
            </a:p>
          </p:txBody>
        </p:sp>
        <p:sp>
          <p:nvSpPr>
            <p:cNvPr id="467" name="Google Shape;467;p52"/>
            <p:cNvSpPr/>
            <p:nvPr/>
          </p:nvSpPr>
          <p:spPr>
            <a:xfrm>
              <a:off x="4010724" y="3538350"/>
              <a:ext cx="1308600" cy="3255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200">
                <a:latin typeface="Muli"/>
                <a:ea typeface="Muli"/>
                <a:cs typeface="Muli"/>
                <a:sym typeface="Muli"/>
              </a:endParaRPr>
            </a:p>
          </p:txBody>
        </p:sp>
        <p:sp>
          <p:nvSpPr>
            <p:cNvPr id="468" name="Google Shape;468;p52"/>
            <p:cNvSpPr txBox="1"/>
            <p:nvPr/>
          </p:nvSpPr>
          <p:spPr>
            <a:xfrm>
              <a:off x="4021575" y="3532575"/>
              <a:ext cx="1308600" cy="36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dirty="0" smtClean="0">
                  <a:solidFill>
                    <a:srgbClr val="FFFFFF"/>
                  </a:solidFill>
                  <a:latin typeface="Muli"/>
                  <a:ea typeface="Muli"/>
                  <a:cs typeface="Muli"/>
                  <a:sym typeface="Muli"/>
                </a:rPr>
                <a:t>Lai ghép</a:t>
              </a:r>
              <a:endParaRPr sz="900" dirty="0">
                <a:solidFill>
                  <a:srgbClr val="FFFFFF"/>
                </a:solidFill>
                <a:latin typeface="Muli"/>
                <a:ea typeface="Muli"/>
                <a:cs typeface="Muli"/>
                <a:sym typeface="Muli"/>
              </a:endParaRPr>
            </a:p>
          </p:txBody>
        </p:sp>
      </p:grpSp>
      <p:grpSp>
        <p:nvGrpSpPr>
          <p:cNvPr id="470" name="Google Shape;470;p52"/>
          <p:cNvGrpSpPr/>
          <p:nvPr/>
        </p:nvGrpSpPr>
        <p:grpSpPr>
          <a:xfrm>
            <a:off x="6249292" y="1939416"/>
            <a:ext cx="876734" cy="1959759"/>
            <a:chOff x="6797136" y="1939416"/>
            <a:chExt cx="1320600" cy="1959759"/>
          </a:xfrm>
        </p:grpSpPr>
        <p:sp>
          <p:nvSpPr>
            <p:cNvPr id="471" name="Google Shape;471;p52"/>
            <p:cNvSpPr/>
            <p:nvPr/>
          </p:nvSpPr>
          <p:spPr>
            <a:xfrm>
              <a:off x="6797136" y="1939425"/>
              <a:ext cx="1320600" cy="13206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472" name="Google Shape;472;p52"/>
            <p:cNvSpPr/>
            <p:nvPr/>
          </p:nvSpPr>
          <p:spPr>
            <a:xfrm>
              <a:off x="6806431" y="1939416"/>
              <a:ext cx="1261500" cy="1261500"/>
            </a:xfrm>
            <a:prstGeom prst="ellipse">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200">
                <a:latin typeface="Muli"/>
                <a:ea typeface="Muli"/>
                <a:cs typeface="Muli"/>
                <a:sym typeface="Muli"/>
              </a:endParaRPr>
            </a:p>
          </p:txBody>
        </p:sp>
        <p:sp>
          <p:nvSpPr>
            <p:cNvPr id="473" name="Google Shape;473;p52"/>
            <p:cNvSpPr/>
            <p:nvPr/>
          </p:nvSpPr>
          <p:spPr>
            <a:xfrm>
              <a:off x="7065938" y="2269125"/>
              <a:ext cx="742500" cy="602100"/>
            </a:xfrm>
            <a:custGeom>
              <a:avLst/>
              <a:gdLst/>
              <a:ahLst/>
              <a:cxnLst/>
              <a:rect l="l" t="t" r="r" b="b"/>
              <a:pathLst>
                <a:path w="120000" h="120000" extrusionOk="0">
                  <a:moveTo>
                    <a:pt x="26688" y="66614"/>
                  </a:moveTo>
                  <a:cubicBezTo>
                    <a:pt x="17695" y="66614"/>
                    <a:pt x="10346" y="75708"/>
                    <a:pt x="10346" y="86692"/>
                  </a:cubicBezTo>
                  <a:cubicBezTo>
                    <a:pt x="10346" y="88700"/>
                    <a:pt x="11410" y="90000"/>
                    <a:pt x="13053" y="90000"/>
                  </a:cubicBezTo>
                  <a:cubicBezTo>
                    <a:pt x="14697" y="90000"/>
                    <a:pt x="15761" y="88700"/>
                    <a:pt x="15761" y="86692"/>
                  </a:cubicBezTo>
                  <a:cubicBezTo>
                    <a:pt x="15761" y="79370"/>
                    <a:pt x="20692" y="73346"/>
                    <a:pt x="26688" y="73346"/>
                  </a:cubicBezTo>
                  <a:cubicBezTo>
                    <a:pt x="28331" y="73346"/>
                    <a:pt x="29395" y="72047"/>
                    <a:pt x="29395" y="70039"/>
                  </a:cubicBezTo>
                  <a:cubicBezTo>
                    <a:pt x="29395" y="68031"/>
                    <a:pt x="28331" y="66614"/>
                    <a:pt x="26688" y="66614"/>
                  </a:cubicBezTo>
                  <a:close/>
                  <a:moveTo>
                    <a:pt x="92151" y="66614"/>
                  </a:moveTo>
                  <a:cubicBezTo>
                    <a:pt x="83158" y="66614"/>
                    <a:pt x="75809" y="75708"/>
                    <a:pt x="75809" y="86692"/>
                  </a:cubicBezTo>
                  <a:cubicBezTo>
                    <a:pt x="75809" y="88700"/>
                    <a:pt x="76873" y="90000"/>
                    <a:pt x="78517" y="90000"/>
                  </a:cubicBezTo>
                  <a:cubicBezTo>
                    <a:pt x="80161" y="90000"/>
                    <a:pt x="81321" y="88700"/>
                    <a:pt x="81321" y="86692"/>
                  </a:cubicBezTo>
                  <a:cubicBezTo>
                    <a:pt x="81321" y="79370"/>
                    <a:pt x="86156" y="73346"/>
                    <a:pt x="92151" y="73346"/>
                  </a:cubicBezTo>
                  <a:cubicBezTo>
                    <a:pt x="93795" y="73346"/>
                    <a:pt x="94955" y="72047"/>
                    <a:pt x="94955" y="70039"/>
                  </a:cubicBezTo>
                  <a:cubicBezTo>
                    <a:pt x="94955" y="68031"/>
                    <a:pt x="93795" y="66614"/>
                    <a:pt x="92151" y="66614"/>
                  </a:cubicBezTo>
                  <a:close/>
                  <a:moveTo>
                    <a:pt x="116712" y="72047"/>
                  </a:moveTo>
                  <a:lnTo>
                    <a:pt x="96792" y="13346"/>
                  </a:lnTo>
                  <a:lnTo>
                    <a:pt x="96792" y="13346"/>
                  </a:lnTo>
                  <a:cubicBezTo>
                    <a:pt x="94665" y="5669"/>
                    <a:pt x="88670" y="0"/>
                    <a:pt x="81514" y="0"/>
                  </a:cubicBezTo>
                  <a:cubicBezTo>
                    <a:pt x="72522" y="0"/>
                    <a:pt x="65173" y="8976"/>
                    <a:pt x="65173" y="19960"/>
                  </a:cubicBezTo>
                  <a:lnTo>
                    <a:pt x="54246" y="19960"/>
                  </a:lnTo>
                  <a:cubicBezTo>
                    <a:pt x="54246" y="8976"/>
                    <a:pt x="46897" y="0"/>
                    <a:pt x="37904" y="0"/>
                  </a:cubicBezTo>
                  <a:cubicBezTo>
                    <a:pt x="30749" y="0"/>
                    <a:pt x="24754" y="5669"/>
                    <a:pt x="22626" y="13346"/>
                  </a:cubicBezTo>
                  <a:lnTo>
                    <a:pt x="22626" y="13346"/>
                  </a:lnTo>
                  <a:lnTo>
                    <a:pt x="2707" y="72047"/>
                  </a:lnTo>
                  <a:cubicBezTo>
                    <a:pt x="1063" y="76299"/>
                    <a:pt x="0" y="81377"/>
                    <a:pt x="0" y="86692"/>
                  </a:cubicBezTo>
                  <a:cubicBezTo>
                    <a:pt x="0" y="105000"/>
                    <a:pt x="12280" y="120000"/>
                    <a:pt x="27268" y="120000"/>
                  </a:cubicBezTo>
                  <a:cubicBezTo>
                    <a:pt x="40322" y="120000"/>
                    <a:pt x="51539" y="108661"/>
                    <a:pt x="53956" y="93307"/>
                  </a:cubicBezTo>
                  <a:lnTo>
                    <a:pt x="66043" y="93307"/>
                  </a:lnTo>
                  <a:cubicBezTo>
                    <a:pt x="68460" y="108661"/>
                    <a:pt x="79677" y="120000"/>
                    <a:pt x="92731" y="120000"/>
                  </a:cubicBezTo>
                  <a:cubicBezTo>
                    <a:pt x="107719" y="120000"/>
                    <a:pt x="120000" y="105000"/>
                    <a:pt x="120000" y="86692"/>
                  </a:cubicBezTo>
                  <a:cubicBezTo>
                    <a:pt x="119516" y="81377"/>
                    <a:pt x="118356" y="76653"/>
                    <a:pt x="116712" y="72047"/>
                  </a:cubicBezTo>
                  <a:close/>
                  <a:moveTo>
                    <a:pt x="26688" y="113385"/>
                  </a:moveTo>
                  <a:cubicBezTo>
                    <a:pt x="14697" y="113385"/>
                    <a:pt x="4834" y="101338"/>
                    <a:pt x="4834" y="86692"/>
                  </a:cubicBezTo>
                  <a:cubicBezTo>
                    <a:pt x="4834" y="72047"/>
                    <a:pt x="14697" y="60000"/>
                    <a:pt x="26688" y="60000"/>
                  </a:cubicBezTo>
                  <a:cubicBezTo>
                    <a:pt x="38678" y="60000"/>
                    <a:pt x="48541" y="72047"/>
                    <a:pt x="48541" y="86692"/>
                  </a:cubicBezTo>
                  <a:cubicBezTo>
                    <a:pt x="48541" y="101338"/>
                    <a:pt x="38678" y="113385"/>
                    <a:pt x="26688" y="113385"/>
                  </a:cubicBezTo>
                  <a:close/>
                  <a:moveTo>
                    <a:pt x="48541" y="66614"/>
                  </a:moveTo>
                  <a:cubicBezTo>
                    <a:pt x="43609" y="58700"/>
                    <a:pt x="35680" y="53385"/>
                    <a:pt x="26688" y="53385"/>
                  </a:cubicBezTo>
                  <a:cubicBezTo>
                    <a:pt x="21756" y="53385"/>
                    <a:pt x="16921" y="55039"/>
                    <a:pt x="13053" y="57992"/>
                  </a:cubicBezTo>
                  <a:lnTo>
                    <a:pt x="27751" y="14645"/>
                  </a:lnTo>
                  <a:lnTo>
                    <a:pt x="27751" y="14645"/>
                  </a:lnTo>
                  <a:cubicBezTo>
                    <a:pt x="29395" y="10039"/>
                    <a:pt x="33263" y="6968"/>
                    <a:pt x="37614" y="6968"/>
                  </a:cubicBezTo>
                  <a:cubicBezTo>
                    <a:pt x="43319" y="6968"/>
                    <a:pt x="47961" y="12283"/>
                    <a:pt x="48541" y="19015"/>
                  </a:cubicBezTo>
                  <a:lnTo>
                    <a:pt x="48541" y="19015"/>
                  </a:lnTo>
                  <a:lnTo>
                    <a:pt x="48541" y="66614"/>
                  </a:lnTo>
                  <a:close/>
                  <a:moveTo>
                    <a:pt x="64883" y="86692"/>
                  </a:moveTo>
                  <a:lnTo>
                    <a:pt x="53956" y="86692"/>
                  </a:lnTo>
                  <a:lnTo>
                    <a:pt x="53956" y="79960"/>
                  </a:lnTo>
                  <a:lnTo>
                    <a:pt x="64883" y="79960"/>
                  </a:lnTo>
                  <a:lnTo>
                    <a:pt x="64883" y="86692"/>
                  </a:lnTo>
                  <a:close/>
                  <a:moveTo>
                    <a:pt x="64883" y="73346"/>
                  </a:moveTo>
                  <a:lnTo>
                    <a:pt x="53956" y="73346"/>
                  </a:lnTo>
                  <a:lnTo>
                    <a:pt x="53956" y="26692"/>
                  </a:lnTo>
                  <a:lnTo>
                    <a:pt x="64883" y="26692"/>
                  </a:lnTo>
                  <a:lnTo>
                    <a:pt x="64883" y="73346"/>
                  </a:lnTo>
                  <a:close/>
                  <a:moveTo>
                    <a:pt x="70394" y="19015"/>
                  </a:moveTo>
                  <a:lnTo>
                    <a:pt x="70394" y="19015"/>
                  </a:lnTo>
                  <a:cubicBezTo>
                    <a:pt x="70878" y="12283"/>
                    <a:pt x="75519" y="6614"/>
                    <a:pt x="81321" y="6614"/>
                  </a:cubicBezTo>
                  <a:cubicBezTo>
                    <a:pt x="85672" y="6614"/>
                    <a:pt x="89443" y="10039"/>
                    <a:pt x="91087" y="14291"/>
                  </a:cubicBezTo>
                  <a:lnTo>
                    <a:pt x="91087" y="14291"/>
                  </a:lnTo>
                  <a:lnTo>
                    <a:pt x="105882" y="57637"/>
                  </a:lnTo>
                  <a:cubicBezTo>
                    <a:pt x="101724" y="54685"/>
                    <a:pt x="97082" y="53031"/>
                    <a:pt x="92151" y="53031"/>
                  </a:cubicBezTo>
                  <a:cubicBezTo>
                    <a:pt x="83158" y="53031"/>
                    <a:pt x="75229" y="58346"/>
                    <a:pt x="70394" y="66377"/>
                  </a:cubicBezTo>
                  <a:lnTo>
                    <a:pt x="70394" y="19015"/>
                  </a:lnTo>
                  <a:close/>
                  <a:moveTo>
                    <a:pt x="92151" y="113385"/>
                  </a:moveTo>
                  <a:cubicBezTo>
                    <a:pt x="80161" y="113385"/>
                    <a:pt x="70394" y="101338"/>
                    <a:pt x="70394" y="86692"/>
                  </a:cubicBezTo>
                  <a:cubicBezTo>
                    <a:pt x="70394" y="72047"/>
                    <a:pt x="80161" y="60000"/>
                    <a:pt x="92151" y="60000"/>
                  </a:cubicBezTo>
                  <a:cubicBezTo>
                    <a:pt x="104238" y="60000"/>
                    <a:pt x="114004" y="72047"/>
                    <a:pt x="114004" y="86692"/>
                  </a:cubicBezTo>
                  <a:cubicBezTo>
                    <a:pt x="114004" y="101338"/>
                    <a:pt x="104238" y="113385"/>
                    <a:pt x="92151" y="11338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rgbClr val="000000"/>
                </a:solidFill>
                <a:latin typeface="Muli"/>
                <a:ea typeface="Muli"/>
                <a:cs typeface="Muli"/>
                <a:sym typeface="Muli"/>
              </a:endParaRPr>
            </a:p>
          </p:txBody>
        </p:sp>
        <p:sp>
          <p:nvSpPr>
            <p:cNvPr id="474" name="Google Shape;474;p52"/>
            <p:cNvSpPr/>
            <p:nvPr/>
          </p:nvSpPr>
          <p:spPr>
            <a:xfrm>
              <a:off x="6808586" y="3538350"/>
              <a:ext cx="1308600" cy="3255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200">
                <a:latin typeface="Muli"/>
                <a:ea typeface="Muli"/>
                <a:cs typeface="Muli"/>
                <a:sym typeface="Muli"/>
              </a:endParaRPr>
            </a:p>
          </p:txBody>
        </p:sp>
        <p:sp>
          <p:nvSpPr>
            <p:cNvPr id="475" name="Google Shape;475;p52"/>
            <p:cNvSpPr txBox="1"/>
            <p:nvPr/>
          </p:nvSpPr>
          <p:spPr>
            <a:xfrm>
              <a:off x="6824875" y="3532575"/>
              <a:ext cx="1261500" cy="36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dirty="0" smtClean="0">
                  <a:solidFill>
                    <a:srgbClr val="FFFFFF"/>
                  </a:solidFill>
                  <a:latin typeface="Muli"/>
                  <a:ea typeface="Muli"/>
                  <a:cs typeface="Muli"/>
                  <a:sym typeface="Muli"/>
                </a:rPr>
                <a:t>Đột biến</a:t>
              </a:r>
              <a:endParaRPr sz="900" dirty="0">
                <a:solidFill>
                  <a:srgbClr val="FFFFFF"/>
                </a:solidFill>
                <a:latin typeface="Muli"/>
                <a:ea typeface="Muli"/>
                <a:cs typeface="Muli"/>
                <a:sym typeface="Muli"/>
              </a:endParaRPr>
            </a:p>
          </p:txBody>
        </p:sp>
      </p:grpSp>
      <p:grpSp>
        <p:nvGrpSpPr>
          <p:cNvPr id="477" name="Google Shape;477;p52"/>
          <p:cNvGrpSpPr/>
          <p:nvPr/>
        </p:nvGrpSpPr>
        <p:grpSpPr>
          <a:xfrm rot="5400000">
            <a:off x="8641234" y="411193"/>
            <a:ext cx="278152" cy="345818"/>
            <a:chOff x="0" y="46600"/>
            <a:chExt cx="3121800" cy="5004600"/>
          </a:xfrm>
        </p:grpSpPr>
        <p:sp>
          <p:nvSpPr>
            <p:cNvPr id="478" name="Google Shape;478;p52"/>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2"/>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0" name="Google Shape;480;p52"/>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nvGrpSpPr>
          <p:cNvPr id="37" name="Google Shape;470;p52"/>
          <p:cNvGrpSpPr/>
          <p:nvPr/>
        </p:nvGrpSpPr>
        <p:grpSpPr>
          <a:xfrm>
            <a:off x="7651450" y="1939416"/>
            <a:ext cx="1192559" cy="1959759"/>
            <a:chOff x="6797136" y="1939416"/>
            <a:chExt cx="1320600" cy="1959759"/>
          </a:xfrm>
        </p:grpSpPr>
        <p:sp>
          <p:nvSpPr>
            <p:cNvPr id="38" name="Google Shape;471;p52"/>
            <p:cNvSpPr/>
            <p:nvPr/>
          </p:nvSpPr>
          <p:spPr>
            <a:xfrm>
              <a:off x="6797136" y="1939425"/>
              <a:ext cx="1320600" cy="1320600"/>
            </a:xfrm>
            <a:prstGeom prst="ellipse">
              <a:avLst/>
            </a:prstGeom>
            <a:solidFill>
              <a:srgbClr val="595959">
                <a:alpha val="1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latin typeface="Muli"/>
                <a:ea typeface="Muli"/>
                <a:cs typeface="Muli"/>
                <a:sym typeface="Muli"/>
              </a:endParaRPr>
            </a:p>
          </p:txBody>
        </p:sp>
        <p:sp>
          <p:nvSpPr>
            <p:cNvPr id="39" name="Google Shape;472;p52"/>
            <p:cNvSpPr/>
            <p:nvPr/>
          </p:nvSpPr>
          <p:spPr>
            <a:xfrm>
              <a:off x="6806431" y="1939416"/>
              <a:ext cx="1261500" cy="1261500"/>
            </a:xfrm>
            <a:prstGeom prst="ellipse">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200">
                <a:latin typeface="Muli"/>
                <a:ea typeface="Muli"/>
                <a:cs typeface="Muli"/>
                <a:sym typeface="Muli"/>
              </a:endParaRPr>
            </a:p>
          </p:txBody>
        </p:sp>
        <p:sp>
          <p:nvSpPr>
            <p:cNvPr id="40" name="Google Shape;473;p52"/>
            <p:cNvSpPr/>
            <p:nvPr/>
          </p:nvSpPr>
          <p:spPr>
            <a:xfrm>
              <a:off x="7065938" y="2269125"/>
              <a:ext cx="742500" cy="602100"/>
            </a:xfrm>
            <a:custGeom>
              <a:avLst/>
              <a:gdLst/>
              <a:ahLst/>
              <a:cxnLst/>
              <a:rect l="l" t="t" r="r" b="b"/>
              <a:pathLst>
                <a:path w="120000" h="120000" extrusionOk="0">
                  <a:moveTo>
                    <a:pt x="26688" y="66614"/>
                  </a:moveTo>
                  <a:cubicBezTo>
                    <a:pt x="17695" y="66614"/>
                    <a:pt x="10346" y="75708"/>
                    <a:pt x="10346" y="86692"/>
                  </a:cubicBezTo>
                  <a:cubicBezTo>
                    <a:pt x="10346" y="88700"/>
                    <a:pt x="11410" y="90000"/>
                    <a:pt x="13053" y="90000"/>
                  </a:cubicBezTo>
                  <a:cubicBezTo>
                    <a:pt x="14697" y="90000"/>
                    <a:pt x="15761" y="88700"/>
                    <a:pt x="15761" y="86692"/>
                  </a:cubicBezTo>
                  <a:cubicBezTo>
                    <a:pt x="15761" y="79370"/>
                    <a:pt x="20692" y="73346"/>
                    <a:pt x="26688" y="73346"/>
                  </a:cubicBezTo>
                  <a:cubicBezTo>
                    <a:pt x="28331" y="73346"/>
                    <a:pt x="29395" y="72047"/>
                    <a:pt x="29395" y="70039"/>
                  </a:cubicBezTo>
                  <a:cubicBezTo>
                    <a:pt x="29395" y="68031"/>
                    <a:pt x="28331" y="66614"/>
                    <a:pt x="26688" y="66614"/>
                  </a:cubicBezTo>
                  <a:close/>
                  <a:moveTo>
                    <a:pt x="92151" y="66614"/>
                  </a:moveTo>
                  <a:cubicBezTo>
                    <a:pt x="83158" y="66614"/>
                    <a:pt x="75809" y="75708"/>
                    <a:pt x="75809" y="86692"/>
                  </a:cubicBezTo>
                  <a:cubicBezTo>
                    <a:pt x="75809" y="88700"/>
                    <a:pt x="76873" y="90000"/>
                    <a:pt x="78517" y="90000"/>
                  </a:cubicBezTo>
                  <a:cubicBezTo>
                    <a:pt x="80161" y="90000"/>
                    <a:pt x="81321" y="88700"/>
                    <a:pt x="81321" y="86692"/>
                  </a:cubicBezTo>
                  <a:cubicBezTo>
                    <a:pt x="81321" y="79370"/>
                    <a:pt x="86156" y="73346"/>
                    <a:pt x="92151" y="73346"/>
                  </a:cubicBezTo>
                  <a:cubicBezTo>
                    <a:pt x="93795" y="73346"/>
                    <a:pt x="94955" y="72047"/>
                    <a:pt x="94955" y="70039"/>
                  </a:cubicBezTo>
                  <a:cubicBezTo>
                    <a:pt x="94955" y="68031"/>
                    <a:pt x="93795" y="66614"/>
                    <a:pt x="92151" y="66614"/>
                  </a:cubicBezTo>
                  <a:close/>
                  <a:moveTo>
                    <a:pt x="116712" y="72047"/>
                  </a:moveTo>
                  <a:lnTo>
                    <a:pt x="96792" y="13346"/>
                  </a:lnTo>
                  <a:lnTo>
                    <a:pt x="96792" y="13346"/>
                  </a:lnTo>
                  <a:cubicBezTo>
                    <a:pt x="94665" y="5669"/>
                    <a:pt x="88670" y="0"/>
                    <a:pt x="81514" y="0"/>
                  </a:cubicBezTo>
                  <a:cubicBezTo>
                    <a:pt x="72522" y="0"/>
                    <a:pt x="65173" y="8976"/>
                    <a:pt x="65173" y="19960"/>
                  </a:cubicBezTo>
                  <a:lnTo>
                    <a:pt x="54246" y="19960"/>
                  </a:lnTo>
                  <a:cubicBezTo>
                    <a:pt x="54246" y="8976"/>
                    <a:pt x="46897" y="0"/>
                    <a:pt x="37904" y="0"/>
                  </a:cubicBezTo>
                  <a:cubicBezTo>
                    <a:pt x="30749" y="0"/>
                    <a:pt x="24754" y="5669"/>
                    <a:pt x="22626" y="13346"/>
                  </a:cubicBezTo>
                  <a:lnTo>
                    <a:pt x="22626" y="13346"/>
                  </a:lnTo>
                  <a:lnTo>
                    <a:pt x="2707" y="72047"/>
                  </a:lnTo>
                  <a:cubicBezTo>
                    <a:pt x="1063" y="76299"/>
                    <a:pt x="0" y="81377"/>
                    <a:pt x="0" y="86692"/>
                  </a:cubicBezTo>
                  <a:cubicBezTo>
                    <a:pt x="0" y="105000"/>
                    <a:pt x="12280" y="120000"/>
                    <a:pt x="27268" y="120000"/>
                  </a:cubicBezTo>
                  <a:cubicBezTo>
                    <a:pt x="40322" y="120000"/>
                    <a:pt x="51539" y="108661"/>
                    <a:pt x="53956" y="93307"/>
                  </a:cubicBezTo>
                  <a:lnTo>
                    <a:pt x="66043" y="93307"/>
                  </a:lnTo>
                  <a:cubicBezTo>
                    <a:pt x="68460" y="108661"/>
                    <a:pt x="79677" y="120000"/>
                    <a:pt x="92731" y="120000"/>
                  </a:cubicBezTo>
                  <a:cubicBezTo>
                    <a:pt x="107719" y="120000"/>
                    <a:pt x="120000" y="105000"/>
                    <a:pt x="120000" y="86692"/>
                  </a:cubicBezTo>
                  <a:cubicBezTo>
                    <a:pt x="119516" y="81377"/>
                    <a:pt x="118356" y="76653"/>
                    <a:pt x="116712" y="72047"/>
                  </a:cubicBezTo>
                  <a:close/>
                  <a:moveTo>
                    <a:pt x="26688" y="113385"/>
                  </a:moveTo>
                  <a:cubicBezTo>
                    <a:pt x="14697" y="113385"/>
                    <a:pt x="4834" y="101338"/>
                    <a:pt x="4834" y="86692"/>
                  </a:cubicBezTo>
                  <a:cubicBezTo>
                    <a:pt x="4834" y="72047"/>
                    <a:pt x="14697" y="60000"/>
                    <a:pt x="26688" y="60000"/>
                  </a:cubicBezTo>
                  <a:cubicBezTo>
                    <a:pt x="38678" y="60000"/>
                    <a:pt x="48541" y="72047"/>
                    <a:pt x="48541" y="86692"/>
                  </a:cubicBezTo>
                  <a:cubicBezTo>
                    <a:pt x="48541" y="101338"/>
                    <a:pt x="38678" y="113385"/>
                    <a:pt x="26688" y="113385"/>
                  </a:cubicBezTo>
                  <a:close/>
                  <a:moveTo>
                    <a:pt x="48541" y="66614"/>
                  </a:moveTo>
                  <a:cubicBezTo>
                    <a:pt x="43609" y="58700"/>
                    <a:pt x="35680" y="53385"/>
                    <a:pt x="26688" y="53385"/>
                  </a:cubicBezTo>
                  <a:cubicBezTo>
                    <a:pt x="21756" y="53385"/>
                    <a:pt x="16921" y="55039"/>
                    <a:pt x="13053" y="57992"/>
                  </a:cubicBezTo>
                  <a:lnTo>
                    <a:pt x="27751" y="14645"/>
                  </a:lnTo>
                  <a:lnTo>
                    <a:pt x="27751" y="14645"/>
                  </a:lnTo>
                  <a:cubicBezTo>
                    <a:pt x="29395" y="10039"/>
                    <a:pt x="33263" y="6968"/>
                    <a:pt x="37614" y="6968"/>
                  </a:cubicBezTo>
                  <a:cubicBezTo>
                    <a:pt x="43319" y="6968"/>
                    <a:pt x="47961" y="12283"/>
                    <a:pt x="48541" y="19015"/>
                  </a:cubicBezTo>
                  <a:lnTo>
                    <a:pt x="48541" y="19015"/>
                  </a:lnTo>
                  <a:lnTo>
                    <a:pt x="48541" y="66614"/>
                  </a:lnTo>
                  <a:close/>
                  <a:moveTo>
                    <a:pt x="64883" y="86692"/>
                  </a:moveTo>
                  <a:lnTo>
                    <a:pt x="53956" y="86692"/>
                  </a:lnTo>
                  <a:lnTo>
                    <a:pt x="53956" y="79960"/>
                  </a:lnTo>
                  <a:lnTo>
                    <a:pt x="64883" y="79960"/>
                  </a:lnTo>
                  <a:lnTo>
                    <a:pt x="64883" y="86692"/>
                  </a:lnTo>
                  <a:close/>
                  <a:moveTo>
                    <a:pt x="64883" y="73346"/>
                  </a:moveTo>
                  <a:lnTo>
                    <a:pt x="53956" y="73346"/>
                  </a:lnTo>
                  <a:lnTo>
                    <a:pt x="53956" y="26692"/>
                  </a:lnTo>
                  <a:lnTo>
                    <a:pt x="64883" y="26692"/>
                  </a:lnTo>
                  <a:lnTo>
                    <a:pt x="64883" y="73346"/>
                  </a:lnTo>
                  <a:close/>
                  <a:moveTo>
                    <a:pt x="70394" y="19015"/>
                  </a:moveTo>
                  <a:lnTo>
                    <a:pt x="70394" y="19015"/>
                  </a:lnTo>
                  <a:cubicBezTo>
                    <a:pt x="70878" y="12283"/>
                    <a:pt x="75519" y="6614"/>
                    <a:pt x="81321" y="6614"/>
                  </a:cubicBezTo>
                  <a:cubicBezTo>
                    <a:pt x="85672" y="6614"/>
                    <a:pt x="89443" y="10039"/>
                    <a:pt x="91087" y="14291"/>
                  </a:cubicBezTo>
                  <a:lnTo>
                    <a:pt x="91087" y="14291"/>
                  </a:lnTo>
                  <a:lnTo>
                    <a:pt x="105882" y="57637"/>
                  </a:lnTo>
                  <a:cubicBezTo>
                    <a:pt x="101724" y="54685"/>
                    <a:pt x="97082" y="53031"/>
                    <a:pt x="92151" y="53031"/>
                  </a:cubicBezTo>
                  <a:cubicBezTo>
                    <a:pt x="83158" y="53031"/>
                    <a:pt x="75229" y="58346"/>
                    <a:pt x="70394" y="66377"/>
                  </a:cubicBezTo>
                  <a:lnTo>
                    <a:pt x="70394" y="19015"/>
                  </a:lnTo>
                  <a:close/>
                  <a:moveTo>
                    <a:pt x="92151" y="113385"/>
                  </a:moveTo>
                  <a:cubicBezTo>
                    <a:pt x="80161" y="113385"/>
                    <a:pt x="70394" y="101338"/>
                    <a:pt x="70394" y="86692"/>
                  </a:cubicBezTo>
                  <a:cubicBezTo>
                    <a:pt x="70394" y="72047"/>
                    <a:pt x="80161" y="60000"/>
                    <a:pt x="92151" y="60000"/>
                  </a:cubicBezTo>
                  <a:cubicBezTo>
                    <a:pt x="104238" y="60000"/>
                    <a:pt x="114004" y="72047"/>
                    <a:pt x="114004" y="86692"/>
                  </a:cubicBezTo>
                  <a:cubicBezTo>
                    <a:pt x="114004" y="101338"/>
                    <a:pt x="104238" y="113385"/>
                    <a:pt x="92151" y="113385"/>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600">
                <a:solidFill>
                  <a:srgbClr val="000000"/>
                </a:solidFill>
                <a:latin typeface="Muli"/>
                <a:ea typeface="Muli"/>
                <a:cs typeface="Muli"/>
                <a:sym typeface="Muli"/>
              </a:endParaRPr>
            </a:p>
          </p:txBody>
        </p:sp>
        <p:sp>
          <p:nvSpPr>
            <p:cNvPr id="41" name="Google Shape;474;p52"/>
            <p:cNvSpPr/>
            <p:nvPr/>
          </p:nvSpPr>
          <p:spPr>
            <a:xfrm>
              <a:off x="6808586" y="3538350"/>
              <a:ext cx="1308600" cy="325500"/>
            </a:xfrm>
            <a:prstGeom prst="rect">
              <a:avLst/>
            </a:prstGeom>
            <a:solidFill>
              <a:srgbClr val="4E6E9A">
                <a:alpha val="8038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sz="1200">
                <a:latin typeface="Muli"/>
                <a:ea typeface="Muli"/>
                <a:cs typeface="Muli"/>
                <a:sym typeface="Muli"/>
              </a:endParaRPr>
            </a:p>
          </p:txBody>
        </p:sp>
        <p:sp>
          <p:nvSpPr>
            <p:cNvPr id="42" name="Google Shape;475;p52"/>
            <p:cNvSpPr txBox="1"/>
            <p:nvPr/>
          </p:nvSpPr>
          <p:spPr>
            <a:xfrm>
              <a:off x="6824875" y="3532575"/>
              <a:ext cx="1261500" cy="366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900" dirty="0" err="1" smtClean="0">
                  <a:solidFill>
                    <a:srgbClr val="FFFFFF"/>
                  </a:solidFill>
                  <a:latin typeface="Muli"/>
                  <a:ea typeface="Muli"/>
                  <a:cs typeface="Muli"/>
                  <a:sym typeface="Muli"/>
                </a:rPr>
                <a:t>Chọn</a:t>
              </a:r>
              <a:r>
                <a:rPr lang="en-US" sz="900" dirty="0" smtClean="0">
                  <a:solidFill>
                    <a:srgbClr val="FFFFFF"/>
                  </a:solidFill>
                  <a:latin typeface="Muli"/>
                  <a:ea typeface="Muli"/>
                  <a:cs typeface="Muli"/>
                  <a:sym typeface="Muli"/>
                </a:rPr>
                <a:t> </a:t>
              </a:r>
              <a:r>
                <a:rPr lang="en-US" sz="900" dirty="0" err="1" smtClean="0">
                  <a:solidFill>
                    <a:srgbClr val="FFFFFF"/>
                  </a:solidFill>
                  <a:latin typeface="Muli"/>
                  <a:ea typeface="Muli"/>
                  <a:cs typeface="Muli"/>
                  <a:sym typeface="Muli"/>
                </a:rPr>
                <a:t>lọc</a:t>
              </a:r>
              <a:r>
                <a:rPr lang="en-US" sz="900" dirty="0" smtClean="0">
                  <a:solidFill>
                    <a:srgbClr val="FFFFFF"/>
                  </a:solidFill>
                  <a:latin typeface="Muli"/>
                  <a:ea typeface="Muli"/>
                  <a:cs typeface="Muli"/>
                  <a:sym typeface="Muli"/>
                </a:rPr>
                <a:t> </a:t>
              </a:r>
              <a:r>
                <a:rPr lang="en-US" sz="900" dirty="0" err="1" smtClean="0">
                  <a:solidFill>
                    <a:srgbClr val="FFFFFF"/>
                  </a:solidFill>
                  <a:latin typeface="Muli"/>
                  <a:ea typeface="Muli"/>
                  <a:cs typeface="Muli"/>
                  <a:sym typeface="Muli"/>
                </a:rPr>
                <a:t>tự</a:t>
              </a:r>
              <a:r>
                <a:rPr lang="en-US" sz="900" dirty="0" smtClean="0">
                  <a:solidFill>
                    <a:srgbClr val="FFFFFF"/>
                  </a:solidFill>
                  <a:latin typeface="Muli"/>
                  <a:ea typeface="Muli"/>
                  <a:cs typeface="Muli"/>
                  <a:sym typeface="Muli"/>
                </a:rPr>
                <a:t> </a:t>
              </a:r>
              <a:r>
                <a:rPr lang="en-US" sz="900" dirty="0" err="1" smtClean="0">
                  <a:solidFill>
                    <a:srgbClr val="FFFFFF"/>
                  </a:solidFill>
                  <a:latin typeface="Muli"/>
                  <a:ea typeface="Muli"/>
                  <a:cs typeface="Muli"/>
                  <a:sym typeface="Muli"/>
                </a:rPr>
                <a:t>nhiên</a:t>
              </a:r>
              <a:endParaRPr sz="900" dirty="0">
                <a:solidFill>
                  <a:srgbClr val="FFFFFF"/>
                </a:solidFill>
                <a:latin typeface="Muli"/>
                <a:ea typeface="Muli"/>
                <a:cs typeface="Muli"/>
                <a:sym typeface="Muli"/>
              </a:endParaRPr>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53" name="Google Shape;553;p55"/>
          <p:cNvSpPr txBox="1"/>
          <p:nvPr/>
        </p:nvSpPr>
        <p:spPr>
          <a:xfrm>
            <a:off x="581890" y="2243053"/>
            <a:ext cx="3581401" cy="46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dirty="0" smtClean="0">
                <a:solidFill>
                  <a:srgbClr val="666666"/>
                </a:solidFill>
                <a:latin typeface="Muli"/>
                <a:ea typeface="Muli"/>
                <a:cs typeface="Muli"/>
                <a:sym typeface="Muli"/>
              </a:rPr>
              <a:t>VD:</a:t>
            </a:r>
          </a:p>
          <a:p>
            <a:pPr marL="0" lvl="0" indent="0" algn="l" rtl="0">
              <a:spcBef>
                <a:spcPts val="0"/>
              </a:spcBef>
              <a:spcAft>
                <a:spcPts val="0"/>
              </a:spcAft>
              <a:buNone/>
            </a:pPr>
            <a:r>
              <a:rPr lang="en" sz="1000" dirty="0" smtClean="0">
                <a:solidFill>
                  <a:srgbClr val="666666"/>
                </a:solidFill>
                <a:latin typeface="Muli"/>
                <a:ea typeface="Muli"/>
                <a:cs typeface="Muli"/>
                <a:sym typeface="Muli"/>
              </a:rPr>
              <a:t>(2 4 8 3 8 7 1  5 6) </a:t>
            </a:r>
            <a:r>
              <a:rPr lang="en-US" sz="1000" dirty="0" smtClean="0">
                <a:solidFill>
                  <a:srgbClr val="666666"/>
                </a:solidFill>
                <a:latin typeface="Muli"/>
                <a:ea typeface="Muli"/>
                <a:cs typeface="Muli"/>
                <a:sym typeface="Wingdings" panose="05000000000000000000" pitchFamily="2" charset="2"/>
              </a:rPr>
              <a:t></a:t>
            </a:r>
            <a:r>
              <a:rPr lang="en" sz="1000" dirty="0" smtClean="0">
                <a:solidFill>
                  <a:srgbClr val="666666"/>
                </a:solidFill>
                <a:latin typeface="Muli"/>
                <a:ea typeface="Muli"/>
                <a:cs typeface="Muli"/>
                <a:sym typeface="Muli"/>
              </a:rPr>
              <a:t>1 - 2 - 4 - 3 - 8 - 5 - 9 - 6 - 7  </a:t>
            </a:r>
            <a:endParaRPr sz="1000" dirty="0">
              <a:solidFill>
                <a:srgbClr val="666666"/>
              </a:solidFill>
              <a:latin typeface="Muli"/>
              <a:ea typeface="Muli"/>
              <a:cs typeface="Muli"/>
              <a:sym typeface="Muli"/>
            </a:endParaRPr>
          </a:p>
        </p:txBody>
      </p:sp>
      <p:sp>
        <p:nvSpPr>
          <p:cNvPr id="555" name="Google Shape;555;p55"/>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lvl="0"/>
            <a:r>
              <a:rPr lang="en" dirty="0"/>
              <a:t>Giải bài toán Người du lịch bằng giải thuật di truyền</a:t>
            </a:r>
            <a:endParaRPr dirty="0"/>
          </a:p>
        </p:txBody>
      </p:sp>
      <p:sp>
        <p:nvSpPr>
          <p:cNvPr id="556" name="Google Shape;556;p55"/>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indent="0">
              <a:spcAft>
                <a:spcPts val="1600"/>
              </a:spcAft>
              <a:buClr>
                <a:schemeClr val="dk1"/>
              </a:buClr>
              <a:buSzPts val="1100"/>
            </a:pPr>
            <a:r>
              <a:rPr lang="en-US" dirty="0" err="1">
                <a:latin typeface="Muli"/>
                <a:ea typeface="Muli"/>
                <a:cs typeface="Muli"/>
                <a:sym typeface="Muli"/>
              </a:rPr>
              <a:t>Biểu</a:t>
            </a:r>
            <a:r>
              <a:rPr lang="en-US" dirty="0">
                <a:latin typeface="Muli"/>
                <a:ea typeface="Muli"/>
                <a:cs typeface="Muli"/>
                <a:sym typeface="Muli"/>
              </a:rPr>
              <a:t> </a:t>
            </a:r>
            <a:r>
              <a:rPr lang="en-US" dirty="0" err="1">
                <a:latin typeface="Muli"/>
                <a:ea typeface="Muli"/>
                <a:cs typeface="Muli"/>
                <a:sym typeface="Muli"/>
              </a:rPr>
              <a:t>diễn</a:t>
            </a:r>
            <a:r>
              <a:rPr lang="en-US" dirty="0">
                <a:latin typeface="Muli"/>
                <a:ea typeface="Muli"/>
                <a:cs typeface="Muli"/>
                <a:sym typeface="Muli"/>
              </a:rPr>
              <a:t> </a:t>
            </a:r>
            <a:r>
              <a:rPr lang="en-US" dirty="0" err="1">
                <a:latin typeface="Muli"/>
                <a:ea typeface="Muli"/>
                <a:cs typeface="Muli"/>
                <a:sym typeface="Muli"/>
              </a:rPr>
              <a:t>cá</a:t>
            </a:r>
            <a:r>
              <a:rPr lang="en-US" dirty="0">
                <a:latin typeface="Muli"/>
                <a:ea typeface="Muli"/>
                <a:cs typeface="Muli"/>
                <a:sym typeface="Muli"/>
              </a:rPr>
              <a:t> </a:t>
            </a:r>
            <a:r>
              <a:rPr lang="en-US" dirty="0" err="1">
                <a:latin typeface="Muli"/>
                <a:ea typeface="Muli"/>
                <a:cs typeface="Muli"/>
                <a:sym typeface="Muli"/>
              </a:rPr>
              <a:t>thể</a:t>
            </a:r>
            <a:endParaRPr lang="en-US" dirty="0">
              <a:latin typeface="Muli"/>
              <a:ea typeface="Muli"/>
              <a:cs typeface="Muli"/>
              <a:sym typeface="Muli"/>
            </a:endParaRPr>
          </a:p>
          <a:p>
            <a:pPr marL="0" lvl="0" indent="0" algn="l" rtl="0">
              <a:spcBef>
                <a:spcPts val="0"/>
              </a:spcBef>
              <a:spcAft>
                <a:spcPts val="1600"/>
              </a:spcAft>
              <a:buClr>
                <a:schemeClr val="dk1"/>
              </a:buClr>
              <a:buSzPts val="1100"/>
              <a:buFont typeface="Arial"/>
              <a:buNone/>
            </a:pPr>
            <a:endParaRPr dirty="0"/>
          </a:p>
        </p:txBody>
      </p:sp>
      <p:sp>
        <p:nvSpPr>
          <p:cNvPr id="557" name="Google Shape;557;p55"/>
          <p:cNvSpPr txBox="1"/>
          <p:nvPr/>
        </p:nvSpPr>
        <p:spPr>
          <a:xfrm>
            <a:off x="370483" y="1537676"/>
            <a:ext cx="8087717" cy="7369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smtClean="0">
                <a:latin typeface="Muli"/>
                <a:ea typeface="Muli"/>
                <a:cs typeface="Muli"/>
                <a:sym typeface="Muli"/>
              </a:rPr>
              <a:t>Biểu diễn kề: Thành phố j ở vị trí </a:t>
            </a:r>
            <a:r>
              <a:rPr lang="en-US" sz="1600" dirty="0" err="1" smtClean="0">
                <a:latin typeface="Muli"/>
                <a:ea typeface="Muli"/>
                <a:cs typeface="Muli"/>
                <a:sym typeface="Muli"/>
              </a:rPr>
              <a:t>i</a:t>
            </a:r>
            <a:r>
              <a:rPr lang="en-US" sz="1600" dirty="0" smtClean="0">
                <a:latin typeface="Muli"/>
                <a:ea typeface="Muli"/>
                <a:cs typeface="Muli"/>
                <a:sym typeface="Muli"/>
              </a:rPr>
              <a:t> </a:t>
            </a:r>
            <a:r>
              <a:rPr lang="en-US" sz="1600" dirty="0" err="1" smtClean="0">
                <a:latin typeface="Muli"/>
                <a:ea typeface="Muli"/>
                <a:cs typeface="Muli"/>
                <a:sym typeface="Muli"/>
              </a:rPr>
              <a:t>nếu</a:t>
            </a:r>
            <a:r>
              <a:rPr lang="en-US" sz="1600" dirty="0" smtClean="0">
                <a:latin typeface="Muli"/>
                <a:ea typeface="Muli"/>
                <a:cs typeface="Muli"/>
                <a:sym typeface="Muli"/>
              </a:rPr>
              <a:t> </a:t>
            </a:r>
            <a:r>
              <a:rPr lang="en-US" sz="1600" dirty="0" err="1" smtClean="0">
                <a:latin typeface="Muli"/>
                <a:ea typeface="Muli"/>
                <a:cs typeface="Muli"/>
                <a:sym typeface="Muli"/>
              </a:rPr>
              <a:t>và</a:t>
            </a:r>
            <a:r>
              <a:rPr lang="en-US" sz="1600" dirty="0" smtClean="0">
                <a:latin typeface="Muli"/>
                <a:ea typeface="Muli"/>
                <a:cs typeface="Muli"/>
                <a:sym typeface="Muli"/>
              </a:rPr>
              <a:t> </a:t>
            </a:r>
            <a:r>
              <a:rPr lang="en-US" sz="1600" dirty="0" err="1" smtClean="0">
                <a:latin typeface="Muli"/>
                <a:ea typeface="Muli"/>
                <a:cs typeface="Muli"/>
                <a:sym typeface="Muli"/>
              </a:rPr>
              <a:t>chỉ</a:t>
            </a:r>
            <a:r>
              <a:rPr lang="en-US" sz="1600" dirty="0" smtClean="0">
                <a:latin typeface="Muli"/>
                <a:ea typeface="Muli"/>
                <a:cs typeface="Muli"/>
                <a:sym typeface="Muli"/>
              </a:rPr>
              <a:t> </a:t>
            </a:r>
            <a:r>
              <a:rPr lang="en-US" sz="1600" dirty="0" err="1" smtClean="0">
                <a:latin typeface="Muli"/>
                <a:ea typeface="Muli"/>
                <a:cs typeface="Muli"/>
                <a:sym typeface="Muli"/>
              </a:rPr>
              <a:t>nếu</a:t>
            </a:r>
            <a:r>
              <a:rPr lang="en-US" sz="1600" dirty="0" smtClean="0">
                <a:latin typeface="Muli"/>
                <a:ea typeface="Muli"/>
                <a:cs typeface="Muli"/>
                <a:sym typeface="Muli"/>
              </a:rPr>
              <a:t> </a:t>
            </a:r>
            <a:r>
              <a:rPr lang="en-US" sz="1600" dirty="0" err="1" smtClean="0">
                <a:latin typeface="Muli"/>
                <a:ea typeface="Muli"/>
                <a:cs typeface="Muli"/>
                <a:sym typeface="Muli"/>
              </a:rPr>
              <a:t>chuyến</a:t>
            </a:r>
            <a:r>
              <a:rPr lang="en-US" sz="1600" dirty="0" smtClean="0">
                <a:latin typeface="Muli"/>
                <a:ea typeface="Muli"/>
                <a:cs typeface="Muli"/>
                <a:sym typeface="Muli"/>
              </a:rPr>
              <a:t> </a:t>
            </a:r>
            <a:r>
              <a:rPr lang="en-US" sz="1600" dirty="0" err="1" smtClean="0">
                <a:latin typeface="Muli"/>
                <a:ea typeface="Muli"/>
                <a:cs typeface="Muli"/>
                <a:sym typeface="Muli"/>
              </a:rPr>
              <a:t>đi</a:t>
            </a:r>
            <a:r>
              <a:rPr lang="en-US" sz="1600" dirty="0" smtClean="0">
                <a:latin typeface="Muli"/>
                <a:ea typeface="Muli"/>
                <a:cs typeface="Muli"/>
                <a:sym typeface="Muli"/>
              </a:rPr>
              <a:t> </a:t>
            </a:r>
            <a:r>
              <a:rPr lang="en-US" sz="1600" dirty="0" err="1" smtClean="0">
                <a:latin typeface="Muli"/>
                <a:ea typeface="Muli"/>
                <a:cs typeface="Muli"/>
                <a:sym typeface="Muli"/>
              </a:rPr>
              <a:t>bắt</a:t>
            </a:r>
            <a:r>
              <a:rPr lang="en-US" sz="1600" dirty="0" smtClean="0">
                <a:latin typeface="Muli"/>
                <a:ea typeface="Muli"/>
                <a:cs typeface="Muli"/>
                <a:sym typeface="Muli"/>
              </a:rPr>
              <a:t> </a:t>
            </a:r>
            <a:r>
              <a:rPr lang="en-US" sz="1600" dirty="0" err="1" smtClean="0">
                <a:latin typeface="Muli"/>
                <a:ea typeface="Muli"/>
                <a:cs typeface="Muli"/>
                <a:sym typeface="Muli"/>
              </a:rPr>
              <a:t>đầu</a:t>
            </a:r>
            <a:r>
              <a:rPr lang="en-US" sz="1600" dirty="0" smtClean="0">
                <a:latin typeface="Muli"/>
                <a:ea typeface="Muli"/>
                <a:cs typeface="Muli"/>
                <a:sym typeface="Muli"/>
              </a:rPr>
              <a:t> </a:t>
            </a:r>
            <a:r>
              <a:rPr lang="en-US" sz="1600" dirty="0" err="1" smtClean="0">
                <a:latin typeface="Muli"/>
                <a:ea typeface="Muli"/>
                <a:cs typeface="Muli"/>
                <a:sym typeface="Muli"/>
              </a:rPr>
              <a:t>từ</a:t>
            </a:r>
            <a:r>
              <a:rPr lang="en-US" sz="1600" dirty="0" smtClean="0">
                <a:latin typeface="Muli"/>
                <a:ea typeface="Muli"/>
                <a:cs typeface="Muli"/>
                <a:sym typeface="Muli"/>
              </a:rPr>
              <a:t> </a:t>
            </a:r>
            <a:r>
              <a:rPr lang="en-US" sz="1600" dirty="0" err="1" smtClean="0">
                <a:latin typeface="Muli"/>
                <a:ea typeface="Muli"/>
                <a:cs typeface="Muli"/>
                <a:sym typeface="Muli"/>
              </a:rPr>
              <a:t>thành</a:t>
            </a:r>
            <a:r>
              <a:rPr lang="en-US" sz="1600" dirty="0" smtClean="0">
                <a:latin typeface="Muli"/>
                <a:ea typeface="Muli"/>
                <a:cs typeface="Muli"/>
                <a:sym typeface="Muli"/>
              </a:rPr>
              <a:t> </a:t>
            </a:r>
            <a:r>
              <a:rPr lang="en-US" sz="1600" dirty="0" err="1" smtClean="0">
                <a:latin typeface="Muli"/>
                <a:ea typeface="Muli"/>
                <a:cs typeface="Muli"/>
                <a:sym typeface="Muli"/>
              </a:rPr>
              <a:t>phố</a:t>
            </a:r>
            <a:r>
              <a:rPr lang="en-US" sz="1600" dirty="0" smtClean="0">
                <a:latin typeface="Muli"/>
                <a:ea typeface="Muli"/>
                <a:cs typeface="Muli"/>
                <a:sym typeface="Muli"/>
              </a:rPr>
              <a:t> I </a:t>
            </a:r>
            <a:r>
              <a:rPr lang="en-US" sz="1600" dirty="0" err="1" smtClean="0">
                <a:latin typeface="Muli"/>
                <a:ea typeface="Muli"/>
                <a:cs typeface="Muli"/>
                <a:sym typeface="Muli"/>
              </a:rPr>
              <a:t>đến</a:t>
            </a:r>
            <a:r>
              <a:rPr lang="en-US" sz="1600" dirty="0" smtClean="0">
                <a:latin typeface="Muli"/>
                <a:ea typeface="Muli"/>
                <a:cs typeface="Muli"/>
                <a:sym typeface="Muli"/>
              </a:rPr>
              <a:t> </a:t>
            </a:r>
            <a:r>
              <a:rPr lang="en-US" sz="1600" dirty="0" err="1" smtClean="0">
                <a:latin typeface="Muli"/>
                <a:ea typeface="Muli"/>
                <a:cs typeface="Muli"/>
                <a:sym typeface="Muli"/>
              </a:rPr>
              <a:t>thành</a:t>
            </a:r>
            <a:r>
              <a:rPr lang="en-US" sz="1600" dirty="0" smtClean="0">
                <a:latin typeface="Muli"/>
                <a:ea typeface="Muli"/>
                <a:cs typeface="Muli"/>
                <a:sym typeface="Muli"/>
              </a:rPr>
              <a:t> </a:t>
            </a:r>
            <a:r>
              <a:rPr lang="en-US" sz="1600" dirty="0" err="1" smtClean="0">
                <a:latin typeface="Muli"/>
                <a:ea typeface="Muli"/>
                <a:cs typeface="Muli"/>
                <a:sym typeface="Muli"/>
              </a:rPr>
              <a:t>phố</a:t>
            </a:r>
            <a:r>
              <a:rPr lang="en-US" sz="1600" dirty="0" smtClean="0">
                <a:latin typeface="Muli"/>
                <a:ea typeface="Muli"/>
                <a:cs typeface="Muli"/>
                <a:sym typeface="Muli"/>
              </a:rPr>
              <a:t> j</a:t>
            </a:r>
            <a:endParaRPr lang="en" sz="1600" dirty="0" smtClean="0">
              <a:latin typeface="Muli"/>
              <a:ea typeface="Muli"/>
              <a:cs typeface="Muli"/>
              <a:sym typeface="Muli"/>
            </a:endParaRPr>
          </a:p>
        </p:txBody>
      </p:sp>
      <p:sp>
        <p:nvSpPr>
          <p:cNvPr id="558" name="Google Shape;558;p55"/>
          <p:cNvSpPr txBox="1"/>
          <p:nvPr/>
        </p:nvSpPr>
        <p:spPr>
          <a:xfrm>
            <a:off x="581889" y="3363698"/>
            <a:ext cx="3581401" cy="46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000" dirty="0" smtClean="0">
                <a:solidFill>
                  <a:srgbClr val="666666"/>
                </a:solidFill>
                <a:latin typeface="Muli"/>
                <a:ea typeface="Muli"/>
                <a:cs typeface="Muli"/>
                <a:sym typeface="Muli"/>
              </a:rPr>
              <a:t>VD:</a:t>
            </a:r>
          </a:p>
          <a:p>
            <a:pPr marL="0" lvl="0" indent="0" algn="l" rtl="0">
              <a:spcBef>
                <a:spcPts val="0"/>
              </a:spcBef>
              <a:spcAft>
                <a:spcPts val="0"/>
              </a:spcAft>
              <a:buNone/>
            </a:pPr>
            <a:r>
              <a:rPr lang="en-US" sz="1000" dirty="0" smtClean="0">
                <a:solidFill>
                  <a:srgbClr val="666666"/>
                </a:solidFill>
                <a:latin typeface="Muli"/>
                <a:ea typeface="Muli"/>
                <a:cs typeface="Muli"/>
                <a:sym typeface="Muli"/>
              </a:rPr>
              <a:t>1 1 2 1 4 1 3 1 1 </a:t>
            </a:r>
            <a:r>
              <a:rPr lang="en-US" sz="1000" dirty="0" smtClean="0">
                <a:solidFill>
                  <a:srgbClr val="666666"/>
                </a:solidFill>
                <a:latin typeface="Muli"/>
                <a:ea typeface="Muli"/>
                <a:cs typeface="Muli"/>
                <a:sym typeface="Wingdings" panose="05000000000000000000" pitchFamily="2" charset="2"/>
              </a:rPr>
              <a:t> 1 - 2 - 4 - 3 - 8 - 5 - 9 - 6 - 7</a:t>
            </a:r>
            <a:endParaRPr sz="1000" dirty="0">
              <a:solidFill>
                <a:srgbClr val="666666"/>
              </a:solidFill>
              <a:latin typeface="Muli"/>
              <a:ea typeface="Muli"/>
              <a:cs typeface="Muli"/>
              <a:sym typeface="Muli"/>
            </a:endParaRPr>
          </a:p>
        </p:txBody>
      </p:sp>
      <p:sp>
        <p:nvSpPr>
          <p:cNvPr id="560" name="Google Shape;560;p55"/>
          <p:cNvSpPr txBox="1"/>
          <p:nvPr/>
        </p:nvSpPr>
        <p:spPr>
          <a:xfrm>
            <a:off x="370483" y="2926997"/>
            <a:ext cx="7796772" cy="48750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smtClean="0">
                <a:latin typeface="Muli"/>
                <a:ea typeface="Muli"/>
                <a:cs typeface="Muli"/>
                <a:sym typeface="Muli"/>
              </a:rPr>
              <a:t>Biểu diễn thứ tự: </a:t>
            </a:r>
            <a:r>
              <a:rPr lang="en-US" sz="1600" dirty="0" err="1" smtClean="0">
                <a:latin typeface="Muli"/>
                <a:ea typeface="Muli"/>
                <a:cs typeface="Muli"/>
                <a:sym typeface="Muli"/>
              </a:rPr>
              <a:t>Phần</a:t>
            </a:r>
            <a:r>
              <a:rPr lang="en-US" sz="1600" dirty="0" smtClean="0">
                <a:latin typeface="Muli"/>
                <a:ea typeface="Muli"/>
                <a:cs typeface="Muli"/>
                <a:sym typeface="Muli"/>
              </a:rPr>
              <a:t> </a:t>
            </a:r>
            <a:r>
              <a:rPr lang="en-US" sz="1600" dirty="0" err="1" smtClean="0">
                <a:latin typeface="Muli"/>
                <a:ea typeface="Muli"/>
                <a:cs typeface="Muli"/>
                <a:sym typeface="Muli"/>
              </a:rPr>
              <a:t>tử</a:t>
            </a:r>
            <a:r>
              <a:rPr lang="en-US" sz="1600" dirty="0" smtClean="0">
                <a:latin typeface="Muli"/>
                <a:ea typeface="Muli"/>
                <a:cs typeface="Muli"/>
                <a:sym typeface="Muli"/>
              </a:rPr>
              <a:t> </a:t>
            </a:r>
            <a:r>
              <a:rPr lang="en-US" sz="1600" dirty="0" err="1" smtClean="0">
                <a:latin typeface="Muli"/>
                <a:ea typeface="Muli"/>
                <a:cs typeface="Muli"/>
                <a:sym typeface="Muli"/>
              </a:rPr>
              <a:t>thứ</a:t>
            </a:r>
            <a:r>
              <a:rPr lang="en-US" sz="1600" dirty="0" smtClean="0">
                <a:latin typeface="Muli"/>
                <a:ea typeface="Muli"/>
                <a:cs typeface="Muli"/>
                <a:sym typeface="Muli"/>
              </a:rPr>
              <a:t> I </a:t>
            </a:r>
            <a:r>
              <a:rPr lang="en-US" sz="1600" dirty="0" err="1" smtClean="0">
                <a:latin typeface="Muli"/>
                <a:ea typeface="Muli"/>
                <a:cs typeface="Muli"/>
                <a:sym typeface="Muli"/>
              </a:rPr>
              <a:t>là</a:t>
            </a:r>
            <a:r>
              <a:rPr lang="en-US" sz="1600" dirty="0" smtClean="0">
                <a:latin typeface="Muli"/>
                <a:ea typeface="Muli"/>
                <a:cs typeface="Muli"/>
                <a:sym typeface="Muli"/>
              </a:rPr>
              <a:t> </a:t>
            </a:r>
            <a:r>
              <a:rPr lang="en-US" sz="1600" dirty="0" err="1" smtClean="0">
                <a:latin typeface="Muli"/>
                <a:ea typeface="Muli"/>
                <a:cs typeface="Muli"/>
                <a:sym typeface="Muli"/>
              </a:rPr>
              <a:t>một</a:t>
            </a:r>
            <a:r>
              <a:rPr lang="en-US" sz="1600" dirty="0" smtClean="0">
                <a:latin typeface="Muli"/>
                <a:ea typeface="Muli"/>
                <a:cs typeface="Muli"/>
                <a:sym typeface="Muli"/>
              </a:rPr>
              <a:t> </a:t>
            </a:r>
            <a:r>
              <a:rPr lang="en-US" sz="1600" dirty="0" err="1" smtClean="0">
                <a:latin typeface="Muli"/>
                <a:ea typeface="Muli"/>
                <a:cs typeface="Muli"/>
                <a:sym typeface="Muli"/>
              </a:rPr>
              <a:t>số</a:t>
            </a:r>
            <a:r>
              <a:rPr lang="en-US" sz="1600" dirty="0" smtClean="0">
                <a:latin typeface="Muli"/>
                <a:ea typeface="Muli"/>
                <a:cs typeface="Muli"/>
                <a:sym typeface="Muli"/>
              </a:rPr>
              <a:t> </a:t>
            </a:r>
            <a:r>
              <a:rPr lang="en-US" sz="1600" dirty="0" err="1" smtClean="0">
                <a:latin typeface="Muli"/>
                <a:ea typeface="Muli"/>
                <a:cs typeface="Muli"/>
                <a:sym typeface="Muli"/>
              </a:rPr>
              <a:t>trong</a:t>
            </a:r>
            <a:r>
              <a:rPr lang="en-US" sz="1600" dirty="0" smtClean="0">
                <a:latin typeface="Muli"/>
                <a:ea typeface="Muli"/>
                <a:cs typeface="Muli"/>
                <a:sym typeface="Muli"/>
              </a:rPr>
              <a:t> </a:t>
            </a:r>
            <a:r>
              <a:rPr lang="en-US" sz="1600" dirty="0" err="1" smtClean="0">
                <a:latin typeface="Muli"/>
                <a:ea typeface="Muli"/>
                <a:cs typeface="Muli"/>
                <a:sym typeface="Muli"/>
              </a:rPr>
              <a:t>khoảng</a:t>
            </a:r>
            <a:r>
              <a:rPr lang="en-US" sz="1600" dirty="0" smtClean="0">
                <a:latin typeface="Muli"/>
                <a:ea typeface="Muli"/>
                <a:cs typeface="Muli"/>
                <a:sym typeface="Muli"/>
              </a:rPr>
              <a:t> </a:t>
            </a:r>
            <a:r>
              <a:rPr lang="en-US" sz="1600" dirty="0" err="1" smtClean="0">
                <a:latin typeface="Muli"/>
                <a:ea typeface="Muli"/>
                <a:cs typeface="Muli"/>
                <a:sym typeface="Muli"/>
              </a:rPr>
              <a:t>từ</a:t>
            </a:r>
            <a:r>
              <a:rPr lang="en-US" sz="1600" dirty="0" smtClean="0">
                <a:latin typeface="Muli"/>
                <a:ea typeface="Muli"/>
                <a:cs typeface="Muli"/>
                <a:sym typeface="Muli"/>
              </a:rPr>
              <a:t> 1 </a:t>
            </a:r>
            <a:r>
              <a:rPr lang="en-US" sz="1600" dirty="0" err="1" smtClean="0">
                <a:latin typeface="Muli"/>
                <a:ea typeface="Muli"/>
                <a:cs typeface="Muli"/>
                <a:sym typeface="Muli"/>
              </a:rPr>
              <a:t>đến</a:t>
            </a:r>
            <a:r>
              <a:rPr lang="en-US" sz="1600" dirty="0" smtClean="0">
                <a:latin typeface="Muli"/>
                <a:ea typeface="Muli"/>
                <a:cs typeface="Muli"/>
                <a:sym typeface="Muli"/>
              </a:rPr>
              <a:t> n-i</a:t>
            </a:r>
            <a:r>
              <a:rPr lang="en-US" sz="1600" dirty="0" smtClean="0">
                <a:latin typeface="Muli"/>
                <a:ea typeface="Muli"/>
                <a:cs typeface="Muli"/>
                <a:sym typeface="Muli"/>
              </a:rPr>
              <a:t>+1</a:t>
            </a:r>
          </a:p>
          <a:p>
            <a:pPr marL="0" lvl="0" indent="0" algn="l" rtl="0">
              <a:spcBef>
                <a:spcPts val="0"/>
              </a:spcBef>
              <a:spcAft>
                <a:spcPts val="0"/>
              </a:spcAft>
              <a:buNone/>
            </a:pPr>
            <a:endParaRPr sz="1600" dirty="0">
              <a:latin typeface="Muli"/>
              <a:ea typeface="Muli"/>
              <a:cs typeface="Muli"/>
              <a:sym typeface="Muli"/>
            </a:endParaRPr>
          </a:p>
        </p:txBody>
      </p:sp>
      <p:sp>
        <p:nvSpPr>
          <p:cNvPr id="561" name="Google Shape;561;p55"/>
          <p:cNvSpPr txBox="1"/>
          <p:nvPr/>
        </p:nvSpPr>
        <p:spPr>
          <a:xfrm>
            <a:off x="581888" y="4252423"/>
            <a:ext cx="4315693" cy="46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dirty="0" smtClean="0">
                <a:solidFill>
                  <a:srgbClr val="666666"/>
                </a:solidFill>
                <a:latin typeface="Muli"/>
                <a:ea typeface="Muli"/>
                <a:cs typeface="Muli"/>
                <a:sym typeface="Muli"/>
              </a:rPr>
              <a:t>VD:</a:t>
            </a:r>
          </a:p>
          <a:p>
            <a:pPr marL="0" lvl="0" indent="0" algn="l" rtl="0">
              <a:spcBef>
                <a:spcPts val="0"/>
              </a:spcBef>
              <a:spcAft>
                <a:spcPts val="0"/>
              </a:spcAft>
              <a:buNone/>
            </a:pPr>
            <a:r>
              <a:rPr lang="en" sz="1000" dirty="0" smtClean="0">
                <a:solidFill>
                  <a:srgbClr val="666666"/>
                </a:solidFill>
                <a:latin typeface="Muli"/>
                <a:ea typeface="Muli"/>
                <a:cs typeface="Muli"/>
                <a:sym typeface="Muli"/>
              </a:rPr>
              <a:t>5 1 7 8 9 6 2 4 3 </a:t>
            </a:r>
            <a:r>
              <a:rPr lang="en" sz="1000" dirty="0" smtClean="0">
                <a:solidFill>
                  <a:srgbClr val="666666"/>
                </a:solidFill>
                <a:latin typeface="Muli"/>
                <a:ea typeface="Muli"/>
                <a:cs typeface="Muli"/>
                <a:sym typeface="Wingdings" panose="05000000000000000000" pitchFamily="2" charset="2"/>
              </a:rPr>
              <a:t> 5 - 1 - 7 - 8 - 9 - 6 - 2 - 4 - 3</a:t>
            </a:r>
            <a:endParaRPr sz="1000" dirty="0">
              <a:solidFill>
                <a:srgbClr val="666666"/>
              </a:solidFill>
              <a:latin typeface="Muli"/>
              <a:ea typeface="Muli"/>
              <a:cs typeface="Muli"/>
              <a:sym typeface="Muli"/>
            </a:endParaRPr>
          </a:p>
        </p:txBody>
      </p:sp>
      <p:sp>
        <p:nvSpPr>
          <p:cNvPr id="563" name="Google Shape;563;p55"/>
          <p:cNvSpPr txBox="1"/>
          <p:nvPr/>
        </p:nvSpPr>
        <p:spPr>
          <a:xfrm>
            <a:off x="370483" y="3831999"/>
            <a:ext cx="3605772" cy="43447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dirty="0" smtClean="0">
                <a:latin typeface="Muli"/>
                <a:ea typeface="Muli"/>
                <a:cs typeface="Muli"/>
                <a:sym typeface="Muli"/>
              </a:rPr>
              <a:t>Biểu diễn đường dẫn:</a:t>
            </a:r>
          </a:p>
          <a:p>
            <a:pPr marL="0" lvl="0" indent="0" algn="l" rtl="0">
              <a:spcBef>
                <a:spcPts val="0"/>
              </a:spcBef>
              <a:spcAft>
                <a:spcPts val="0"/>
              </a:spcAft>
              <a:buNone/>
            </a:pPr>
            <a:endParaRPr sz="1600" dirty="0">
              <a:latin typeface="Muli"/>
              <a:ea typeface="Muli"/>
              <a:cs typeface="Muli"/>
              <a:sym typeface="Muli"/>
            </a:endParaRPr>
          </a:p>
        </p:txBody>
      </p:sp>
      <p:grpSp>
        <p:nvGrpSpPr>
          <p:cNvPr id="567" name="Google Shape;567;p55"/>
          <p:cNvGrpSpPr/>
          <p:nvPr/>
        </p:nvGrpSpPr>
        <p:grpSpPr>
          <a:xfrm rot="5400000">
            <a:off x="8641234" y="411193"/>
            <a:ext cx="278152" cy="345818"/>
            <a:chOff x="0" y="46600"/>
            <a:chExt cx="3121800" cy="5004600"/>
          </a:xfrm>
        </p:grpSpPr>
        <p:sp>
          <p:nvSpPr>
            <p:cNvPr id="568" name="Google Shape;568;p5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0" name="Google Shape;570;p5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55" name="Google Shape;555;p55"/>
          <p:cNvSpPr txBox="1">
            <a:spLocks noGrp="1"/>
          </p:cNvSpPr>
          <p:nvPr>
            <p:ph type="title"/>
          </p:nvPr>
        </p:nvSpPr>
        <p:spPr>
          <a:xfrm>
            <a:off x="370483" y="445025"/>
            <a:ext cx="8460000" cy="572700"/>
          </a:xfrm>
          <a:prstGeom prst="rect">
            <a:avLst/>
          </a:prstGeom>
        </p:spPr>
        <p:txBody>
          <a:bodyPr spcFirstLastPara="1" wrap="square" lIns="91425" tIns="91425" rIns="91425" bIns="91425" anchor="t" anchorCtr="0">
            <a:noAutofit/>
          </a:bodyPr>
          <a:lstStyle/>
          <a:p>
            <a:pPr lvl="0"/>
            <a:r>
              <a:rPr lang="en" dirty="0"/>
              <a:t>Giải bài toán Người du lịch bằng giải thuật di truyền</a:t>
            </a:r>
            <a:endParaRPr dirty="0"/>
          </a:p>
        </p:txBody>
      </p:sp>
      <p:sp>
        <p:nvSpPr>
          <p:cNvPr id="556" name="Google Shape;556;p55"/>
          <p:cNvSpPr txBox="1">
            <a:spLocks noGrp="1"/>
          </p:cNvSpPr>
          <p:nvPr>
            <p:ph type="subTitle" idx="2"/>
          </p:nvPr>
        </p:nvSpPr>
        <p:spPr>
          <a:xfrm>
            <a:off x="370483" y="941525"/>
            <a:ext cx="8460000" cy="393600"/>
          </a:xfrm>
          <a:prstGeom prst="rect">
            <a:avLst/>
          </a:prstGeom>
        </p:spPr>
        <p:txBody>
          <a:bodyPr spcFirstLastPara="1" wrap="square" lIns="91425" tIns="91425" rIns="91425" bIns="91425" anchor="t" anchorCtr="0">
            <a:noAutofit/>
          </a:bodyPr>
          <a:lstStyle/>
          <a:p>
            <a:pPr marL="0" indent="0">
              <a:spcAft>
                <a:spcPts val="1600"/>
              </a:spcAft>
              <a:buClr>
                <a:schemeClr val="dk1"/>
              </a:buClr>
              <a:buSzPts val="1100"/>
            </a:pPr>
            <a:r>
              <a:rPr lang="en-US" dirty="0" err="1" smtClean="0">
                <a:latin typeface="Muli"/>
                <a:ea typeface="Muli"/>
                <a:cs typeface="Muli"/>
                <a:sym typeface="Muli"/>
              </a:rPr>
              <a:t>Khởi</a:t>
            </a:r>
            <a:r>
              <a:rPr lang="en-US" dirty="0" smtClean="0">
                <a:latin typeface="Muli"/>
                <a:ea typeface="Muli"/>
                <a:cs typeface="Muli"/>
                <a:sym typeface="Muli"/>
              </a:rPr>
              <a:t> </a:t>
            </a:r>
            <a:r>
              <a:rPr lang="en-US" dirty="0" err="1" smtClean="0">
                <a:latin typeface="Muli"/>
                <a:ea typeface="Muli"/>
                <a:cs typeface="Muli"/>
                <a:sym typeface="Muli"/>
              </a:rPr>
              <a:t>tạo</a:t>
            </a:r>
            <a:r>
              <a:rPr lang="en-US" dirty="0" smtClean="0">
                <a:latin typeface="Muli"/>
                <a:ea typeface="Muli"/>
                <a:cs typeface="Muli"/>
                <a:sym typeface="Muli"/>
              </a:rPr>
              <a:t> </a:t>
            </a:r>
            <a:r>
              <a:rPr lang="en-US" dirty="0" err="1" smtClean="0">
                <a:latin typeface="Muli"/>
                <a:ea typeface="Muli"/>
                <a:cs typeface="Muli"/>
                <a:sym typeface="Muli"/>
              </a:rPr>
              <a:t>quần</a:t>
            </a:r>
            <a:r>
              <a:rPr lang="en-US" dirty="0" smtClean="0">
                <a:latin typeface="Muli"/>
                <a:ea typeface="Muli"/>
                <a:cs typeface="Muli"/>
                <a:sym typeface="Muli"/>
              </a:rPr>
              <a:t> </a:t>
            </a:r>
            <a:r>
              <a:rPr lang="en-US" dirty="0" err="1" smtClean="0">
                <a:latin typeface="Muli"/>
                <a:ea typeface="Muli"/>
                <a:cs typeface="Muli"/>
                <a:sym typeface="Muli"/>
              </a:rPr>
              <a:t>thể</a:t>
            </a:r>
            <a:endParaRPr lang="en-US" dirty="0">
              <a:latin typeface="Muli"/>
              <a:ea typeface="Muli"/>
              <a:cs typeface="Muli"/>
              <a:sym typeface="Muli"/>
            </a:endParaRPr>
          </a:p>
          <a:p>
            <a:pPr marL="0" lvl="0" indent="0" algn="l" rtl="0">
              <a:spcBef>
                <a:spcPts val="0"/>
              </a:spcBef>
              <a:spcAft>
                <a:spcPts val="1600"/>
              </a:spcAft>
              <a:buClr>
                <a:schemeClr val="dk1"/>
              </a:buClr>
              <a:buSzPts val="1100"/>
              <a:buFont typeface="Arial"/>
              <a:buNone/>
            </a:pPr>
            <a:endParaRPr dirty="0"/>
          </a:p>
        </p:txBody>
      </p:sp>
      <p:sp>
        <p:nvSpPr>
          <p:cNvPr id="557" name="Google Shape;557;p55"/>
          <p:cNvSpPr txBox="1"/>
          <p:nvPr/>
        </p:nvSpPr>
        <p:spPr>
          <a:xfrm>
            <a:off x="370483" y="1537676"/>
            <a:ext cx="8087717" cy="736976"/>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err="1" smtClean="0">
                <a:latin typeface="Muli"/>
                <a:ea typeface="Muli"/>
                <a:cs typeface="Muli"/>
                <a:sym typeface="Muli"/>
              </a:rPr>
              <a:t>Sử</a:t>
            </a:r>
            <a:r>
              <a:rPr lang="en-US" sz="1600" dirty="0" smtClean="0">
                <a:latin typeface="Muli"/>
                <a:ea typeface="Muli"/>
                <a:cs typeface="Muli"/>
                <a:sym typeface="Muli"/>
              </a:rPr>
              <a:t> </a:t>
            </a:r>
            <a:r>
              <a:rPr lang="en-US" sz="1600" dirty="0" err="1" smtClean="0">
                <a:latin typeface="Muli"/>
                <a:ea typeface="Muli"/>
                <a:cs typeface="Muli"/>
                <a:sym typeface="Muli"/>
              </a:rPr>
              <a:t>dụng</a:t>
            </a:r>
            <a:r>
              <a:rPr lang="en-US" sz="1600" dirty="0" smtClean="0">
                <a:latin typeface="Muli"/>
                <a:ea typeface="Muli"/>
                <a:cs typeface="Muli"/>
                <a:sym typeface="Muli"/>
              </a:rPr>
              <a:t> </a:t>
            </a:r>
            <a:r>
              <a:rPr lang="en-US" sz="1600" dirty="0" err="1" smtClean="0">
                <a:latin typeface="Muli"/>
                <a:ea typeface="Muli"/>
                <a:cs typeface="Muli"/>
                <a:sym typeface="Muli"/>
              </a:rPr>
              <a:t>một</a:t>
            </a:r>
            <a:r>
              <a:rPr lang="en-US" sz="1600" dirty="0" smtClean="0">
                <a:latin typeface="Muli"/>
                <a:ea typeface="Muli"/>
                <a:cs typeface="Muli"/>
                <a:sym typeface="Muli"/>
              </a:rPr>
              <a:t> </a:t>
            </a:r>
            <a:r>
              <a:rPr lang="en-US" sz="1600" dirty="0" err="1" smtClean="0">
                <a:latin typeface="Muli"/>
                <a:ea typeface="Muli"/>
                <a:cs typeface="Muli"/>
                <a:sym typeface="Muli"/>
              </a:rPr>
              <a:t>số</a:t>
            </a:r>
            <a:r>
              <a:rPr lang="en-US" sz="1600" dirty="0" smtClean="0">
                <a:latin typeface="Muli"/>
                <a:ea typeface="Muli"/>
                <a:cs typeface="Muli"/>
                <a:sym typeface="Muli"/>
              </a:rPr>
              <a:t> </a:t>
            </a:r>
            <a:r>
              <a:rPr lang="en-US" sz="1600" dirty="0" err="1" smtClean="0">
                <a:latin typeface="Muli"/>
                <a:ea typeface="Muli"/>
                <a:cs typeface="Muli"/>
                <a:sym typeface="Muli"/>
              </a:rPr>
              <a:t>thuật</a:t>
            </a:r>
            <a:r>
              <a:rPr lang="en-US" sz="1600" dirty="0" smtClean="0">
                <a:latin typeface="Muli"/>
                <a:ea typeface="Muli"/>
                <a:cs typeface="Muli"/>
                <a:sym typeface="Muli"/>
              </a:rPr>
              <a:t> </a:t>
            </a:r>
            <a:r>
              <a:rPr lang="en-US" sz="1600" dirty="0" err="1" smtClean="0">
                <a:latin typeface="Muli"/>
                <a:ea typeface="Muli"/>
                <a:cs typeface="Muli"/>
                <a:sym typeface="Muli"/>
              </a:rPr>
              <a:t>giải</a:t>
            </a:r>
            <a:r>
              <a:rPr lang="en-US" sz="1600" dirty="0" smtClean="0">
                <a:latin typeface="Muli"/>
                <a:ea typeface="Muli"/>
                <a:cs typeface="Muli"/>
                <a:sym typeface="Muli"/>
              </a:rPr>
              <a:t> Heuristic</a:t>
            </a:r>
            <a:endParaRPr lang="en" sz="1600" dirty="0" smtClean="0">
              <a:latin typeface="Muli"/>
              <a:ea typeface="Muli"/>
              <a:cs typeface="Muli"/>
              <a:sym typeface="Muli"/>
            </a:endParaRPr>
          </a:p>
        </p:txBody>
      </p:sp>
      <p:sp>
        <p:nvSpPr>
          <p:cNvPr id="560" name="Google Shape;560;p55"/>
          <p:cNvSpPr txBox="1"/>
          <p:nvPr/>
        </p:nvSpPr>
        <p:spPr>
          <a:xfrm>
            <a:off x="370483" y="2207573"/>
            <a:ext cx="7796772" cy="487503"/>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err="1" smtClean="0">
                <a:latin typeface="Muli"/>
                <a:ea typeface="Muli"/>
                <a:cs typeface="Muli"/>
                <a:sym typeface="Muli"/>
              </a:rPr>
              <a:t>Tạo</a:t>
            </a:r>
            <a:r>
              <a:rPr lang="en-US" sz="1600" dirty="0" smtClean="0">
                <a:latin typeface="Muli"/>
                <a:ea typeface="Muli"/>
                <a:cs typeface="Muli"/>
                <a:sym typeface="Muli"/>
              </a:rPr>
              <a:t> </a:t>
            </a:r>
            <a:r>
              <a:rPr lang="en-US" sz="1600" dirty="0" err="1" smtClean="0">
                <a:latin typeface="Muli"/>
                <a:ea typeface="Muli"/>
                <a:cs typeface="Muli"/>
                <a:sym typeface="Muli"/>
              </a:rPr>
              <a:t>ngẫu</a:t>
            </a:r>
            <a:r>
              <a:rPr lang="en-US" sz="1600" dirty="0" smtClean="0">
                <a:latin typeface="Muli"/>
                <a:ea typeface="Muli"/>
                <a:cs typeface="Muli"/>
                <a:sym typeface="Muli"/>
              </a:rPr>
              <a:t> </a:t>
            </a:r>
            <a:r>
              <a:rPr lang="en-US" sz="1600" dirty="0" err="1" smtClean="0">
                <a:latin typeface="Muli"/>
                <a:ea typeface="Muli"/>
                <a:cs typeface="Muli"/>
                <a:sym typeface="Muli"/>
              </a:rPr>
              <a:t>nhiên</a:t>
            </a:r>
            <a:r>
              <a:rPr lang="en-US" sz="1600" dirty="0" smtClean="0">
                <a:latin typeface="Muli"/>
                <a:ea typeface="Muli"/>
                <a:cs typeface="Muli"/>
                <a:sym typeface="Muli"/>
              </a:rPr>
              <a:t> </a:t>
            </a:r>
            <a:r>
              <a:rPr lang="en-US" sz="1600" dirty="0" err="1" smtClean="0">
                <a:latin typeface="Muli"/>
                <a:ea typeface="Muli"/>
                <a:cs typeface="Muli"/>
                <a:sym typeface="Muli"/>
              </a:rPr>
              <a:t>từ</a:t>
            </a:r>
            <a:r>
              <a:rPr lang="en-US" sz="1600" dirty="0" smtClean="0">
                <a:latin typeface="Muli"/>
                <a:ea typeface="Muli"/>
                <a:cs typeface="Muli"/>
                <a:sym typeface="Muli"/>
              </a:rPr>
              <a:t> </a:t>
            </a:r>
            <a:r>
              <a:rPr lang="en-US" sz="1600" dirty="0" err="1" smtClean="0">
                <a:latin typeface="Muli"/>
                <a:ea typeface="Muli"/>
                <a:cs typeface="Muli"/>
                <a:sym typeface="Muli"/>
              </a:rPr>
              <a:t>các</a:t>
            </a:r>
            <a:r>
              <a:rPr lang="en-US" sz="1600" dirty="0" smtClean="0">
                <a:latin typeface="Muli"/>
                <a:ea typeface="Muli"/>
                <a:cs typeface="Muli"/>
                <a:sym typeface="Muli"/>
              </a:rPr>
              <a:t> </a:t>
            </a:r>
            <a:r>
              <a:rPr lang="en-US" sz="1600" dirty="0" err="1" smtClean="0">
                <a:latin typeface="Muli"/>
                <a:ea typeface="Muli"/>
                <a:cs typeface="Muli"/>
                <a:sym typeface="Muli"/>
              </a:rPr>
              <a:t>mẫu</a:t>
            </a:r>
            <a:r>
              <a:rPr lang="en-US" sz="1600" dirty="0" smtClean="0">
                <a:latin typeface="Muli"/>
                <a:ea typeface="Muli"/>
                <a:cs typeface="Muli"/>
                <a:sym typeface="Muli"/>
              </a:rPr>
              <a:t> </a:t>
            </a:r>
            <a:r>
              <a:rPr lang="en-US" sz="1600" dirty="0" err="1" smtClean="0">
                <a:latin typeface="Muli"/>
                <a:ea typeface="Muli"/>
                <a:cs typeface="Muli"/>
                <a:sym typeface="Muli"/>
              </a:rPr>
              <a:t>hoán</a:t>
            </a:r>
            <a:r>
              <a:rPr lang="en-US" sz="1600" dirty="0" smtClean="0">
                <a:latin typeface="Muli"/>
                <a:ea typeface="Muli"/>
                <a:cs typeface="Muli"/>
                <a:sym typeface="Muli"/>
              </a:rPr>
              <a:t> </a:t>
            </a:r>
            <a:r>
              <a:rPr lang="en-US" sz="1600" dirty="0" err="1" smtClean="0">
                <a:latin typeface="Muli"/>
                <a:ea typeface="Muli"/>
                <a:cs typeface="Muli"/>
                <a:sym typeface="Muli"/>
              </a:rPr>
              <a:t>vị</a:t>
            </a:r>
            <a:r>
              <a:rPr lang="en-US" sz="1600" dirty="0" smtClean="0">
                <a:latin typeface="Muli"/>
                <a:ea typeface="Muli"/>
                <a:cs typeface="Muli"/>
                <a:sym typeface="Muli"/>
              </a:rPr>
              <a:t> </a:t>
            </a:r>
            <a:r>
              <a:rPr lang="en-US" sz="1600" dirty="0" err="1" smtClean="0">
                <a:latin typeface="Muli"/>
                <a:ea typeface="Muli"/>
                <a:cs typeface="Muli"/>
                <a:sym typeface="Muli"/>
              </a:rPr>
              <a:t>của</a:t>
            </a:r>
            <a:r>
              <a:rPr lang="en-US" sz="1600" dirty="0" smtClean="0">
                <a:latin typeface="Muli"/>
                <a:ea typeface="Muli"/>
                <a:cs typeface="Muli"/>
                <a:sym typeface="Muli"/>
              </a:rPr>
              <a:t> (1,2,…,n)</a:t>
            </a:r>
          </a:p>
          <a:p>
            <a:pPr marL="0" lvl="0" indent="0" algn="l" rtl="0">
              <a:spcBef>
                <a:spcPts val="0"/>
              </a:spcBef>
              <a:spcAft>
                <a:spcPts val="0"/>
              </a:spcAft>
              <a:buNone/>
            </a:pPr>
            <a:endParaRPr sz="1600" dirty="0">
              <a:latin typeface="Muli"/>
              <a:ea typeface="Muli"/>
              <a:cs typeface="Muli"/>
              <a:sym typeface="Muli"/>
            </a:endParaRPr>
          </a:p>
        </p:txBody>
      </p:sp>
      <p:grpSp>
        <p:nvGrpSpPr>
          <p:cNvPr id="567" name="Google Shape;567;p55"/>
          <p:cNvGrpSpPr/>
          <p:nvPr/>
        </p:nvGrpSpPr>
        <p:grpSpPr>
          <a:xfrm rot="5400000">
            <a:off x="8641234" y="411193"/>
            <a:ext cx="278152" cy="345818"/>
            <a:chOff x="0" y="46600"/>
            <a:chExt cx="3121800" cy="5004600"/>
          </a:xfrm>
        </p:grpSpPr>
        <p:sp>
          <p:nvSpPr>
            <p:cNvPr id="568" name="Google Shape;568;p55"/>
            <p:cNvSpPr/>
            <p:nvPr/>
          </p:nvSpPr>
          <p:spPr>
            <a:xfrm>
              <a:off x="0" y="466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5"/>
            <p:cNvSpPr/>
            <p:nvPr/>
          </p:nvSpPr>
          <p:spPr>
            <a:xfrm flipH="1">
              <a:off x="0" y="2548900"/>
              <a:ext cx="3121800" cy="2502300"/>
            </a:xfrm>
            <a:prstGeom prst="parallelogram">
              <a:avLst>
                <a:gd name="adj" fmla="val 55860"/>
              </a:avLst>
            </a:prstGeom>
            <a:solidFill>
              <a:srgbClr val="5E85B9">
                <a:alpha val="9115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570" name="Google Shape;570;p55"/>
            <p:cNvSpPr/>
            <p:nvPr/>
          </p:nvSpPr>
          <p:spPr>
            <a:xfrm rot="5400000">
              <a:off x="-1450150" y="1671525"/>
              <a:ext cx="4647600" cy="1747200"/>
            </a:xfrm>
            <a:prstGeom prst="triangle">
              <a:avLst>
                <a:gd name="adj" fmla="val 50126"/>
              </a:avLst>
            </a:prstGeom>
            <a:solidFill>
              <a:srgbClr val="38444A">
                <a:alpha val="59620"/>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Tree>
    <p:extLst>
      <p:ext uri="{BB962C8B-B14F-4D97-AF65-F5344CB8AC3E}">
        <p14:creationId xmlns:p14="http://schemas.microsoft.com/office/powerpoint/2010/main" val="3268741374"/>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TotalTime>
  <Words>2465</Words>
  <Application>Microsoft Office PowerPoint</Application>
  <PresentationFormat>On-screen Show (16:9)</PresentationFormat>
  <Paragraphs>304</Paragraphs>
  <Slides>31</Slides>
  <Notes>31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31</vt:i4>
      </vt:variant>
    </vt:vector>
  </HeadingPairs>
  <TitlesOfParts>
    <vt:vector size="41" baseType="lpstr">
      <vt:lpstr>Muli</vt:lpstr>
      <vt:lpstr>Calibri</vt:lpstr>
      <vt:lpstr>Arial</vt:lpstr>
      <vt:lpstr>Wingdings</vt:lpstr>
      <vt:lpstr>Times New Roman</vt:lpstr>
      <vt:lpstr>Dosis</vt:lpstr>
      <vt:lpstr>Arial Black</vt:lpstr>
      <vt:lpstr>Open Sans</vt:lpstr>
      <vt:lpstr>Simple Light</vt:lpstr>
      <vt:lpstr>Simple Light</vt:lpstr>
      <vt:lpstr>Giải thuật di truyền và bài toán người du lịch</vt:lpstr>
      <vt:lpstr>Nội dung</vt:lpstr>
      <vt:lpstr>Đề tài</vt:lpstr>
      <vt:lpstr>Giải thuật di truyền</vt:lpstr>
      <vt:lpstr>Giải thuật di truyền</vt:lpstr>
      <vt:lpstr>Bài toán Người du lịch (Travelling Salesman Problem – TSP)</vt:lpstr>
      <vt:lpstr>Giải bài toán Người du lịch bằng giải thuật di truyền</vt:lpstr>
      <vt:lpstr>Giải bài toán Người du lịch bằng giải thuật di truyền</vt:lpstr>
      <vt:lpstr>Giải bài toán Người du lịch bằng giải thuật di truyền</vt:lpstr>
      <vt:lpstr>Giải bài toán Người du lịch bằng giải thuật di truyền</vt:lpstr>
      <vt:lpstr>Giải bài toán Người du lịch bằng giải thuật di truyền</vt:lpstr>
      <vt:lpstr>PowerPoint Presentation</vt:lpstr>
      <vt:lpstr>Our Process</vt:lpstr>
      <vt:lpstr>Our Data</vt:lpstr>
      <vt:lpstr>Our Roadmap</vt:lpstr>
      <vt:lpstr>Donut Charts</vt:lpstr>
      <vt:lpstr>Editable Column Chart</vt:lpstr>
      <vt:lpstr>Infographic Diagram</vt:lpstr>
      <vt:lpstr>Infographic Diagram</vt:lpstr>
      <vt:lpstr>One Column Text &amp; Quote</vt:lpstr>
      <vt:lpstr>Two Column Text</vt:lpstr>
      <vt:lpstr>Macbook Pro Demo </vt:lpstr>
      <vt:lpstr>iPhone Demo</vt:lpstr>
      <vt:lpstr>This is a  Demo</vt:lpstr>
      <vt:lpstr>iPad Demo</vt:lpstr>
      <vt:lpstr>SAMPLE Group</vt:lpstr>
      <vt:lpstr>PowerPoint Presentation</vt:lpstr>
      <vt:lpstr>PowerPoint Presentation</vt:lpstr>
      <vt:lpstr>Credits</vt:lpstr>
      <vt:lpstr>Icons &amp; Shapes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Giải thuật di truyền và bài toán người du lịch</dc:title>
  <dc:creator>Gaming G7</dc:creator>
  <cp:lastModifiedBy>Gaming G7</cp:lastModifiedBy>
  <cp:revision>10</cp:revision>
  <dcterms:modified xsi:type="dcterms:W3CDTF">2022-02-05T17:20:03Z</dcterms:modified>
</cp:coreProperties>
</file>